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0" r:id="rId6"/>
    <p:sldId id="272" r:id="rId7"/>
    <p:sldId id="279" r:id="rId8"/>
    <p:sldId id="259" r:id="rId9"/>
    <p:sldId id="274" r:id="rId10"/>
    <p:sldId id="287" r:id="rId11"/>
    <p:sldId id="288" r:id="rId12"/>
    <p:sldId id="270" r:id="rId13"/>
    <p:sldId id="273" r:id="rId14"/>
    <p:sldId id="280" r:id="rId15"/>
    <p:sldId id="271" r:id="rId16"/>
    <p:sldId id="278" r:id="rId17"/>
    <p:sldId id="281" r:id="rId18"/>
    <p:sldId id="291" r:id="rId19"/>
    <p:sldId id="292" r:id="rId20"/>
    <p:sldId id="282" r:id="rId21"/>
    <p:sldId id="284" r:id="rId22"/>
    <p:sldId id="285" r:id="rId23"/>
    <p:sldId id="286" r:id="rId24"/>
    <p:sldId id="290" r:id="rId25"/>
    <p:sldId id="293" r:id="rId26"/>
    <p:sldId id="289" r:id="rId27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EC0FA-0A15-4B46-B5A0-73014094181E}" v="80" dt="2025-10-02T03:45:04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tja Šubic" userId="2fd6ed8f-4ba0-4d31-808b-083b0d33f92a" providerId="ADAL" clId="{405EC0FA-0A15-4B46-B5A0-73014094181E}"/>
    <pc:docChg chg="undo custSel addSld delSld modSld">
      <pc:chgData name="Nastja Šubic" userId="2fd6ed8f-4ba0-4d31-808b-083b0d33f92a" providerId="ADAL" clId="{405EC0FA-0A15-4B46-B5A0-73014094181E}" dt="2025-10-02T04:01:50.663" v="2390" actId="6549"/>
      <pc:docMkLst>
        <pc:docMk/>
      </pc:docMkLst>
      <pc:sldChg chg="modSp mod">
        <pc:chgData name="Nastja Šubic" userId="2fd6ed8f-4ba0-4d31-808b-083b0d33f92a" providerId="ADAL" clId="{405EC0FA-0A15-4B46-B5A0-73014094181E}" dt="2025-10-02T03:45:04.982" v="2387" actId="1076"/>
        <pc:sldMkLst>
          <pc:docMk/>
          <pc:sldMk cId="0" sldId="257"/>
        </pc:sldMkLst>
        <pc:spChg chg="mod">
          <ac:chgData name="Nastja Šubic" userId="2fd6ed8f-4ba0-4d31-808b-083b0d33f92a" providerId="ADAL" clId="{405EC0FA-0A15-4B46-B5A0-73014094181E}" dt="2025-10-02T03:45:04.982" v="2387" actId="1076"/>
          <ac:spMkLst>
            <pc:docMk/>
            <pc:sldMk cId="0" sldId="257"/>
            <ac:spMk id="3074" creationId="{BB66D3CE-7740-74D9-00CF-2B9817B840F7}"/>
          </ac:spMkLst>
        </pc:spChg>
      </pc:sldChg>
      <pc:sldChg chg="modSp">
        <pc:chgData name="Nastja Šubic" userId="2fd6ed8f-4ba0-4d31-808b-083b0d33f92a" providerId="ADAL" clId="{405EC0FA-0A15-4B46-B5A0-73014094181E}" dt="2025-10-02T03:19:25.809" v="2382" actId="1076"/>
        <pc:sldMkLst>
          <pc:docMk/>
          <pc:sldMk cId="0" sldId="259"/>
        </pc:sldMkLst>
        <pc:spChg chg="mod">
          <ac:chgData name="Nastja Šubic" userId="2fd6ed8f-4ba0-4d31-808b-083b0d33f92a" providerId="ADAL" clId="{405EC0FA-0A15-4B46-B5A0-73014094181E}" dt="2025-10-02T03:19:25.809" v="2382" actId="1076"/>
          <ac:spMkLst>
            <pc:docMk/>
            <pc:sldMk cId="0" sldId="259"/>
            <ac:spMk id="152" creationId="{5E550E7A-83B1-58F2-69FB-D38AEA9939E4}"/>
          </ac:spMkLst>
        </pc:spChg>
      </pc:sldChg>
      <pc:sldChg chg="del">
        <pc:chgData name="Nastja Šubic" userId="2fd6ed8f-4ba0-4d31-808b-083b0d33f92a" providerId="ADAL" clId="{405EC0FA-0A15-4B46-B5A0-73014094181E}" dt="2025-10-01T10:35:08.111" v="0" actId="2696"/>
        <pc:sldMkLst>
          <pc:docMk/>
          <pc:sldMk cId="0" sldId="269"/>
        </pc:sldMkLst>
      </pc:sldChg>
      <pc:sldChg chg="modSp mod">
        <pc:chgData name="Nastja Šubic" userId="2fd6ed8f-4ba0-4d31-808b-083b0d33f92a" providerId="ADAL" clId="{405EC0FA-0A15-4B46-B5A0-73014094181E}" dt="2025-10-02T03:57:10.310" v="2388" actId="20577"/>
        <pc:sldMkLst>
          <pc:docMk/>
          <pc:sldMk cId="0" sldId="271"/>
        </pc:sldMkLst>
        <pc:spChg chg="mod">
          <ac:chgData name="Nastja Šubic" userId="2fd6ed8f-4ba0-4d31-808b-083b0d33f92a" providerId="ADAL" clId="{405EC0FA-0A15-4B46-B5A0-73014094181E}" dt="2025-10-02T03:57:10.310" v="2388" actId="20577"/>
          <ac:spMkLst>
            <pc:docMk/>
            <pc:sldMk cId="0" sldId="271"/>
            <ac:spMk id="152" creationId="{DD39FDFB-1344-C4BD-8470-BF543517293D}"/>
          </ac:spMkLst>
        </pc:spChg>
      </pc:sldChg>
      <pc:sldChg chg="delSp modSp mod">
        <pc:chgData name="Nastja Šubic" userId="2fd6ed8f-4ba0-4d31-808b-083b0d33f92a" providerId="ADAL" clId="{405EC0FA-0A15-4B46-B5A0-73014094181E}" dt="2025-10-01T13:58:05.254" v="2337" actId="1076"/>
        <pc:sldMkLst>
          <pc:docMk/>
          <pc:sldMk cId="0" sldId="274"/>
        </pc:sldMkLst>
        <pc:spChg chg="mod">
          <ac:chgData name="Nastja Šubic" userId="2fd6ed8f-4ba0-4d31-808b-083b0d33f92a" providerId="ADAL" clId="{405EC0FA-0A15-4B46-B5A0-73014094181E}" dt="2025-10-01T12:41:14.543" v="1236" actId="14100"/>
          <ac:spMkLst>
            <pc:docMk/>
            <pc:sldMk cId="0" sldId="274"/>
            <ac:spMk id="152" creationId="{097DB94D-E9FD-4CDC-BC95-2E93DCC6E2D9}"/>
          </ac:spMkLst>
        </pc:spChg>
        <pc:spChg chg="mod">
          <ac:chgData name="Nastja Šubic" userId="2fd6ed8f-4ba0-4d31-808b-083b0d33f92a" providerId="ADAL" clId="{405EC0FA-0A15-4B46-B5A0-73014094181E}" dt="2025-10-01T13:18:06.829" v="1794" actId="20577"/>
          <ac:spMkLst>
            <pc:docMk/>
            <pc:sldMk cId="0" sldId="274"/>
            <ac:spMk id="8197" creationId="{9D72AD17-ED17-5374-DB7C-D677622695BA}"/>
          </ac:spMkLst>
        </pc:spChg>
        <pc:picChg chg="del mod">
          <ac:chgData name="Nastja Šubic" userId="2fd6ed8f-4ba0-4d31-808b-083b0d33f92a" providerId="ADAL" clId="{405EC0FA-0A15-4B46-B5A0-73014094181E}" dt="2025-10-01T13:19:12.845" v="1861" actId="478"/>
          <ac:picMkLst>
            <pc:docMk/>
            <pc:sldMk cId="0" sldId="274"/>
            <ac:picMk id="8198" creationId="{A506BECB-7762-CA1B-21BE-3B8FBDB1A10F}"/>
          </ac:picMkLst>
        </pc:picChg>
        <pc:picChg chg="mod">
          <ac:chgData name="Nastja Šubic" userId="2fd6ed8f-4ba0-4d31-808b-083b0d33f92a" providerId="ADAL" clId="{405EC0FA-0A15-4B46-B5A0-73014094181E}" dt="2025-10-01T13:58:05.254" v="2337" actId="1076"/>
          <ac:picMkLst>
            <pc:docMk/>
            <pc:sldMk cId="0" sldId="274"/>
            <ac:picMk id="8199" creationId="{D1A54DA6-71CC-DF60-3FCF-1BA679D15C63}"/>
          </ac:picMkLst>
        </pc:picChg>
      </pc:sldChg>
      <pc:sldChg chg="addSp delSp modSp del">
        <pc:chgData name="Nastja Šubic" userId="2fd6ed8f-4ba0-4d31-808b-083b0d33f92a" providerId="ADAL" clId="{405EC0FA-0A15-4B46-B5A0-73014094181E}" dt="2025-10-01T12:40:56.501" v="1234" actId="2696"/>
        <pc:sldMkLst>
          <pc:docMk/>
          <pc:sldMk cId="0" sldId="275"/>
        </pc:sldMkLst>
        <pc:spChg chg="add del mod">
          <ac:chgData name="Nastja Šubic" userId="2fd6ed8f-4ba0-4d31-808b-083b0d33f92a" providerId="ADAL" clId="{405EC0FA-0A15-4B46-B5A0-73014094181E}" dt="2025-10-01T12:40:50.327" v="1232" actId="478"/>
          <ac:spMkLst>
            <pc:docMk/>
            <pc:sldMk cId="0" sldId="275"/>
            <ac:spMk id="2" creationId="{0D8B2FBB-8004-6C57-22C6-728E6CAA05A3}"/>
          </ac:spMkLst>
        </pc:spChg>
        <pc:spChg chg="del">
          <ac:chgData name="Nastja Šubic" userId="2fd6ed8f-4ba0-4d31-808b-083b0d33f92a" providerId="ADAL" clId="{405EC0FA-0A15-4B46-B5A0-73014094181E}" dt="2025-10-01T12:40:48.289" v="1231" actId="478"/>
          <ac:spMkLst>
            <pc:docMk/>
            <pc:sldMk cId="0" sldId="275"/>
            <ac:spMk id="152" creationId="{F9FCAF4D-3C74-AC15-6605-8389601B8DAA}"/>
          </ac:spMkLst>
        </pc:spChg>
        <pc:spChg chg="del">
          <ac:chgData name="Nastja Šubic" userId="2fd6ed8f-4ba0-4d31-808b-083b0d33f92a" providerId="ADAL" clId="{405EC0FA-0A15-4B46-B5A0-73014094181E}" dt="2025-10-01T12:40:52.722" v="1233" actId="478"/>
          <ac:spMkLst>
            <pc:docMk/>
            <pc:sldMk cId="0" sldId="275"/>
            <ac:spMk id="12293" creationId="{2C216A10-1E5F-7485-9844-A120A3FD1F0E}"/>
          </ac:spMkLst>
        </pc:spChg>
      </pc:sldChg>
      <pc:sldChg chg="del">
        <pc:chgData name="Nastja Šubic" userId="2fd6ed8f-4ba0-4d31-808b-083b0d33f92a" providerId="ADAL" clId="{405EC0FA-0A15-4B46-B5A0-73014094181E}" dt="2025-10-01T12:41:00.931" v="1235" actId="2696"/>
        <pc:sldMkLst>
          <pc:docMk/>
          <pc:sldMk cId="0" sldId="277"/>
        </pc:sldMkLst>
      </pc:sldChg>
      <pc:sldChg chg="modSp add mod">
        <pc:chgData name="Nastja Šubic" userId="2fd6ed8f-4ba0-4d31-808b-083b0d33f92a" providerId="ADAL" clId="{405EC0FA-0A15-4B46-B5A0-73014094181E}" dt="2025-10-02T04:01:50.663" v="2390" actId="6549"/>
        <pc:sldMkLst>
          <pc:docMk/>
          <pc:sldMk cId="958347702" sldId="281"/>
        </pc:sldMkLst>
        <pc:spChg chg="mod">
          <ac:chgData name="Nastja Šubic" userId="2fd6ed8f-4ba0-4d31-808b-083b0d33f92a" providerId="ADAL" clId="{405EC0FA-0A15-4B46-B5A0-73014094181E}" dt="2025-10-01T10:42:30.447" v="513" actId="1076"/>
          <ac:spMkLst>
            <pc:docMk/>
            <pc:sldMk cId="958347702" sldId="281"/>
            <ac:spMk id="152" creationId="{9BE8D1BE-FB2D-5F5D-2399-A58894B1A5F5}"/>
          </ac:spMkLst>
        </pc:spChg>
        <pc:spChg chg="mod">
          <ac:chgData name="Nastja Šubic" userId="2fd6ed8f-4ba0-4d31-808b-083b0d33f92a" providerId="ADAL" clId="{405EC0FA-0A15-4B46-B5A0-73014094181E}" dt="2025-10-02T04:01:50.663" v="2390" actId="6549"/>
          <ac:spMkLst>
            <pc:docMk/>
            <pc:sldMk cId="958347702" sldId="281"/>
            <ac:spMk id="15365" creationId="{F22E34AC-3732-7EDA-0270-4F387C5183E3}"/>
          </ac:spMkLst>
        </pc:spChg>
      </pc:sldChg>
      <pc:sldChg chg="modSp add mod">
        <pc:chgData name="Nastja Šubic" userId="2fd6ed8f-4ba0-4d31-808b-083b0d33f92a" providerId="ADAL" clId="{405EC0FA-0A15-4B46-B5A0-73014094181E}" dt="2025-10-01T13:11:04.745" v="1636" actId="403"/>
        <pc:sldMkLst>
          <pc:docMk/>
          <pc:sldMk cId="4039649363" sldId="282"/>
        </pc:sldMkLst>
        <pc:spChg chg="mod">
          <ac:chgData name="Nastja Šubic" userId="2fd6ed8f-4ba0-4d31-808b-083b0d33f92a" providerId="ADAL" clId="{405EC0FA-0A15-4B46-B5A0-73014094181E}" dt="2025-10-01T10:43:02.753" v="578" actId="20577"/>
          <ac:spMkLst>
            <pc:docMk/>
            <pc:sldMk cId="4039649363" sldId="282"/>
            <ac:spMk id="152" creationId="{9BE8D1BE-FB2D-5F5D-2399-A58894B1A5F5}"/>
          </ac:spMkLst>
        </pc:spChg>
        <pc:spChg chg="mod">
          <ac:chgData name="Nastja Šubic" userId="2fd6ed8f-4ba0-4d31-808b-083b0d33f92a" providerId="ADAL" clId="{405EC0FA-0A15-4B46-B5A0-73014094181E}" dt="2025-10-01T13:11:04.745" v="1636" actId="403"/>
          <ac:spMkLst>
            <pc:docMk/>
            <pc:sldMk cId="4039649363" sldId="282"/>
            <ac:spMk id="15365" creationId="{F22E34AC-3732-7EDA-0270-4F387C5183E3}"/>
          </ac:spMkLst>
        </pc:spChg>
      </pc:sldChg>
      <pc:sldChg chg="addSp delSp modSp add del mod">
        <pc:chgData name="Nastja Šubic" userId="2fd6ed8f-4ba0-4d31-808b-083b0d33f92a" providerId="ADAL" clId="{405EC0FA-0A15-4B46-B5A0-73014094181E}" dt="2025-10-02T03:58:30.264" v="2389" actId="2696"/>
        <pc:sldMkLst>
          <pc:docMk/>
          <pc:sldMk cId="3588984613" sldId="283"/>
        </pc:sldMkLst>
        <pc:spChg chg="add del mod">
          <ac:chgData name="Nastja Šubic" userId="2fd6ed8f-4ba0-4d31-808b-083b0d33f92a" providerId="ADAL" clId="{405EC0FA-0A15-4B46-B5A0-73014094181E}" dt="2025-10-01T12:58:06.936" v="1423" actId="478"/>
          <ac:spMkLst>
            <pc:docMk/>
            <pc:sldMk cId="3588984613" sldId="283"/>
            <ac:spMk id="2" creationId="{08D320F3-D242-79E1-82B0-F5F635BB2F31}"/>
          </ac:spMkLst>
        </pc:spChg>
        <pc:spChg chg="add mod">
          <ac:chgData name="Nastja Šubic" userId="2fd6ed8f-4ba0-4d31-808b-083b0d33f92a" providerId="ADAL" clId="{405EC0FA-0A15-4B46-B5A0-73014094181E}" dt="2025-10-01T13:47:09.560" v="2329" actId="20577"/>
          <ac:spMkLst>
            <pc:docMk/>
            <pc:sldMk cId="3588984613" sldId="283"/>
            <ac:spMk id="3" creationId="{3F6D708E-1671-2D5B-0E44-0B21A9A2BE53}"/>
          </ac:spMkLst>
        </pc:spChg>
        <pc:spChg chg="add del mod">
          <ac:chgData name="Nastja Šubic" userId="2fd6ed8f-4ba0-4d31-808b-083b0d33f92a" providerId="ADAL" clId="{405EC0FA-0A15-4B46-B5A0-73014094181E}" dt="2025-10-01T13:05:25.395" v="1450" actId="20577"/>
          <ac:spMkLst>
            <pc:docMk/>
            <pc:sldMk cId="3588984613" sldId="283"/>
            <ac:spMk id="152" creationId="{AACC8681-A40F-2D92-4777-CA8AD531FF2D}"/>
          </ac:spMkLst>
        </pc:spChg>
        <pc:graphicFrameChg chg="add del">
          <ac:chgData name="Nastja Šubic" userId="2fd6ed8f-4ba0-4d31-808b-083b0d33f92a" providerId="ADAL" clId="{405EC0FA-0A15-4B46-B5A0-73014094181E}" dt="2025-10-01T12:58:10.357" v="1424" actId="478"/>
          <ac:graphicFrameMkLst>
            <pc:docMk/>
            <pc:sldMk cId="3588984613" sldId="283"/>
            <ac:graphicFrameMk id="4" creationId="{7DA2CA94-108D-9356-9998-DA820D92DCC8}"/>
          </ac:graphicFrameMkLst>
        </pc:graphicFrameChg>
        <pc:graphicFrameChg chg="add del">
          <ac:chgData name="Nastja Šubic" userId="2fd6ed8f-4ba0-4d31-808b-083b0d33f92a" providerId="ADAL" clId="{405EC0FA-0A15-4B46-B5A0-73014094181E}" dt="2025-10-01T12:58:12.830" v="1425" actId="478"/>
          <ac:graphicFrameMkLst>
            <pc:docMk/>
            <pc:sldMk cId="3588984613" sldId="283"/>
            <ac:graphicFrameMk id="5" creationId="{B1728FE0-3526-3304-86DC-52416CD2D809}"/>
          </ac:graphicFrameMkLst>
        </pc:graphicFrameChg>
      </pc:sldChg>
      <pc:sldChg chg="addSp modSp add mod">
        <pc:chgData name="Nastja Šubic" userId="2fd6ed8f-4ba0-4d31-808b-083b0d33f92a" providerId="ADAL" clId="{405EC0FA-0A15-4B46-B5A0-73014094181E}" dt="2025-10-01T13:08:01.870" v="1603" actId="1076"/>
        <pc:sldMkLst>
          <pc:docMk/>
          <pc:sldMk cId="1728945279" sldId="284"/>
        </pc:sldMkLst>
        <pc:spChg chg="mod">
          <ac:chgData name="Nastja Šubic" userId="2fd6ed8f-4ba0-4d31-808b-083b0d33f92a" providerId="ADAL" clId="{405EC0FA-0A15-4B46-B5A0-73014094181E}" dt="2025-10-01T13:07:55.020" v="1600" actId="6549"/>
          <ac:spMkLst>
            <pc:docMk/>
            <pc:sldMk cId="1728945279" sldId="284"/>
            <ac:spMk id="15365" creationId="{F22E34AC-3732-7EDA-0270-4F387C5183E3}"/>
          </ac:spMkLst>
        </pc:spChg>
        <pc:picChg chg="add mod">
          <ac:chgData name="Nastja Šubic" userId="2fd6ed8f-4ba0-4d31-808b-083b0d33f92a" providerId="ADAL" clId="{405EC0FA-0A15-4B46-B5A0-73014094181E}" dt="2025-10-01T13:08:01.870" v="1603" actId="1076"/>
          <ac:picMkLst>
            <pc:docMk/>
            <pc:sldMk cId="1728945279" sldId="284"/>
            <ac:picMk id="1026" creationId="{7B9DF791-F2EF-8694-C3B9-93AE2421DA24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1T13:34:32.184" v="1960" actId="14100"/>
        <pc:sldMkLst>
          <pc:docMk/>
          <pc:sldMk cId="1268536915" sldId="285"/>
        </pc:sldMkLst>
        <pc:spChg chg="mod">
          <ac:chgData name="Nastja Šubic" userId="2fd6ed8f-4ba0-4d31-808b-083b0d33f92a" providerId="ADAL" clId="{405EC0FA-0A15-4B46-B5A0-73014094181E}" dt="2025-10-01T13:27:45.815" v="1928"/>
          <ac:spMkLst>
            <pc:docMk/>
            <pc:sldMk cId="1268536915" sldId="285"/>
            <ac:spMk id="15365" creationId="{F22E34AC-3732-7EDA-0270-4F387C5183E3}"/>
          </ac:spMkLst>
        </pc:spChg>
        <pc:picChg chg="add mod">
          <ac:chgData name="Nastja Šubic" userId="2fd6ed8f-4ba0-4d31-808b-083b0d33f92a" providerId="ADAL" clId="{405EC0FA-0A15-4B46-B5A0-73014094181E}" dt="2025-10-01T13:34:32.184" v="1960" actId="14100"/>
          <ac:picMkLst>
            <pc:docMk/>
            <pc:sldMk cId="1268536915" sldId="285"/>
            <ac:picMk id="3" creationId="{69448D4F-A4A3-A276-6066-DF187CDD1AEA}"/>
          </ac:picMkLst>
        </pc:picChg>
        <pc:picChg chg="del">
          <ac:chgData name="Nastja Šubic" userId="2fd6ed8f-4ba0-4d31-808b-083b0d33f92a" providerId="ADAL" clId="{405EC0FA-0A15-4B46-B5A0-73014094181E}" dt="2025-10-01T13:08:24.138" v="1607" actId="478"/>
          <ac:picMkLst>
            <pc:docMk/>
            <pc:sldMk cId="1268536915" sldId="285"/>
            <ac:picMk id="1026" creationId="{7B9DF791-F2EF-8694-C3B9-93AE2421DA24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1T13:28:27.775" v="1940" actId="1076"/>
        <pc:sldMkLst>
          <pc:docMk/>
          <pc:sldMk cId="2212584871" sldId="286"/>
        </pc:sldMkLst>
        <pc:spChg chg="mod">
          <ac:chgData name="Nastja Šubic" userId="2fd6ed8f-4ba0-4d31-808b-083b0d33f92a" providerId="ADAL" clId="{405EC0FA-0A15-4B46-B5A0-73014094181E}" dt="2025-10-01T13:27:52.122" v="1930" actId="6549"/>
          <ac:spMkLst>
            <pc:docMk/>
            <pc:sldMk cId="2212584871" sldId="286"/>
            <ac:spMk id="15365" creationId="{F22E34AC-3732-7EDA-0270-4F387C5183E3}"/>
          </ac:spMkLst>
        </pc:spChg>
        <pc:picChg chg="del">
          <ac:chgData name="Nastja Šubic" userId="2fd6ed8f-4ba0-4d31-808b-083b0d33f92a" providerId="ADAL" clId="{405EC0FA-0A15-4B46-B5A0-73014094181E}" dt="2025-10-01T13:11:27.278" v="1638" actId="478"/>
          <ac:picMkLst>
            <pc:docMk/>
            <pc:sldMk cId="2212584871" sldId="286"/>
            <ac:picMk id="3" creationId="{69448D4F-A4A3-A276-6066-DF187CDD1AEA}"/>
          </ac:picMkLst>
        </pc:picChg>
        <pc:picChg chg="add mod">
          <ac:chgData name="Nastja Šubic" userId="2fd6ed8f-4ba0-4d31-808b-083b0d33f92a" providerId="ADAL" clId="{405EC0FA-0A15-4B46-B5A0-73014094181E}" dt="2025-10-01T13:28:27.775" v="1940" actId="1076"/>
          <ac:picMkLst>
            <pc:docMk/>
            <pc:sldMk cId="2212584871" sldId="286"/>
            <ac:picMk id="4" creationId="{2847994F-62B2-C09D-DEAB-26A3CE2C4AA9}"/>
          </ac:picMkLst>
        </pc:picChg>
        <pc:picChg chg="add del mod">
          <ac:chgData name="Nastja Šubic" userId="2fd6ed8f-4ba0-4d31-808b-083b0d33f92a" providerId="ADAL" clId="{405EC0FA-0A15-4B46-B5A0-73014094181E}" dt="2025-10-01T13:27:58.460" v="1933" actId="478"/>
          <ac:picMkLst>
            <pc:docMk/>
            <pc:sldMk cId="2212584871" sldId="286"/>
            <ac:picMk id="6" creationId="{E49E9EB9-2163-4AFB-2AC3-D4B26C5B7711}"/>
          </ac:picMkLst>
        </pc:picChg>
        <pc:picChg chg="add mod">
          <ac:chgData name="Nastja Šubic" userId="2fd6ed8f-4ba0-4d31-808b-083b0d33f92a" providerId="ADAL" clId="{405EC0FA-0A15-4B46-B5A0-73014094181E}" dt="2025-10-01T13:28:19.492" v="1938" actId="1076"/>
          <ac:picMkLst>
            <pc:docMk/>
            <pc:sldMk cId="2212584871" sldId="286"/>
            <ac:picMk id="8" creationId="{269C2B30-081F-388C-7174-2FDD4CB201DD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1T13:57:56.795" v="2336" actId="1076"/>
        <pc:sldMkLst>
          <pc:docMk/>
          <pc:sldMk cId="3903834073" sldId="287"/>
        </pc:sldMkLst>
        <pc:spChg chg="add del">
          <ac:chgData name="Nastja Šubic" userId="2fd6ed8f-4ba0-4d31-808b-083b0d33f92a" providerId="ADAL" clId="{405EC0FA-0A15-4B46-B5A0-73014094181E}" dt="2025-10-01T13:15:59.161" v="1757" actId="478"/>
          <ac:spMkLst>
            <pc:docMk/>
            <pc:sldMk cId="3903834073" sldId="287"/>
            <ac:spMk id="3" creationId="{BFCF393F-7957-D9A7-13A4-03FE39F99CF5}"/>
          </ac:spMkLst>
        </pc:spChg>
        <pc:spChg chg="mod">
          <ac:chgData name="Nastja Šubic" userId="2fd6ed8f-4ba0-4d31-808b-083b0d33f92a" providerId="ADAL" clId="{405EC0FA-0A15-4B46-B5A0-73014094181E}" dt="2025-10-01T13:57:56.795" v="2336" actId="1076"/>
          <ac:spMkLst>
            <pc:docMk/>
            <pc:sldMk cId="3903834073" sldId="287"/>
            <ac:spMk id="152" creationId="{097DB94D-E9FD-4CDC-BC95-2E93DCC6E2D9}"/>
          </ac:spMkLst>
        </pc:spChg>
        <pc:spChg chg="mod">
          <ac:chgData name="Nastja Šubic" userId="2fd6ed8f-4ba0-4d31-808b-083b0d33f92a" providerId="ADAL" clId="{405EC0FA-0A15-4B46-B5A0-73014094181E}" dt="2025-10-01T13:57:56.093" v="2335" actId="1076"/>
          <ac:spMkLst>
            <pc:docMk/>
            <pc:sldMk cId="3903834073" sldId="287"/>
            <ac:spMk id="8197" creationId="{9D72AD17-ED17-5374-DB7C-D677622695BA}"/>
          </ac:spMkLst>
        </pc:spChg>
        <pc:picChg chg="add mod">
          <ac:chgData name="Nastja Šubic" userId="2fd6ed8f-4ba0-4d31-808b-083b0d33f92a" providerId="ADAL" clId="{405EC0FA-0A15-4B46-B5A0-73014094181E}" dt="2025-10-01T13:16:55.704" v="1768" actId="1076"/>
          <ac:picMkLst>
            <pc:docMk/>
            <pc:sldMk cId="3903834073" sldId="287"/>
            <ac:picMk id="5" creationId="{9E0604ED-DFD8-E2E7-F797-E24859434F2F}"/>
          </ac:picMkLst>
        </pc:picChg>
        <pc:picChg chg="add mod">
          <ac:chgData name="Nastja Šubic" userId="2fd6ed8f-4ba0-4d31-808b-083b0d33f92a" providerId="ADAL" clId="{405EC0FA-0A15-4B46-B5A0-73014094181E}" dt="2025-10-01T13:16:54.245" v="1767" actId="1076"/>
          <ac:picMkLst>
            <pc:docMk/>
            <pc:sldMk cId="3903834073" sldId="287"/>
            <ac:picMk id="7" creationId="{20CC5B26-E08E-A49A-9308-3CA4D50306E4}"/>
          </ac:picMkLst>
        </pc:picChg>
        <pc:picChg chg="del">
          <ac:chgData name="Nastja Šubic" userId="2fd6ed8f-4ba0-4d31-808b-083b0d33f92a" providerId="ADAL" clId="{405EC0FA-0A15-4B46-B5A0-73014094181E}" dt="2025-10-01T13:15:54.852" v="1754" actId="478"/>
          <ac:picMkLst>
            <pc:docMk/>
            <pc:sldMk cId="3903834073" sldId="287"/>
            <ac:picMk id="8198" creationId="{A506BECB-7762-CA1B-21BE-3B8FBDB1A10F}"/>
          </ac:picMkLst>
        </pc:picChg>
        <pc:picChg chg="del">
          <ac:chgData name="Nastja Šubic" userId="2fd6ed8f-4ba0-4d31-808b-083b0d33f92a" providerId="ADAL" clId="{405EC0FA-0A15-4B46-B5A0-73014094181E}" dt="2025-10-01T13:15:55.417" v="1755" actId="478"/>
          <ac:picMkLst>
            <pc:docMk/>
            <pc:sldMk cId="3903834073" sldId="287"/>
            <ac:picMk id="8199" creationId="{D1A54DA6-71CC-DF60-3FCF-1BA679D15C63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1T13:23:41.134" v="1917" actId="1076"/>
        <pc:sldMkLst>
          <pc:docMk/>
          <pc:sldMk cId="2538080939" sldId="288"/>
        </pc:sldMkLst>
        <pc:spChg chg="mod">
          <ac:chgData name="Nastja Šubic" userId="2fd6ed8f-4ba0-4d31-808b-083b0d33f92a" providerId="ADAL" clId="{405EC0FA-0A15-4B46-B5A0-73014094181E}" dt="2025-10-01T13:18:35.561" v="1852" actId="20577"/>
          <ac:spMkLst>
            <pc:docMk/>
            <pc:sldMk cId="2538080939" sldId="288"/>
            <ac:spMk id="8197" creationId="{9D72AD17-ED17-5374-DB7C-D677622695BA}"/>
          </ac:spMkLst>
        </pc:spChg>
        <pc:picChg chg="add mod">
          <ac:chgData name="Nastja Šubic" userId="2fd6ed8f-4ba0-4d31-808b-083b0d33f92a" providerId="ADAL" clId="{405EC0FA-0A15-4B46-B5A0-73014094181E}" dt="2025-10-01T13:23:35.258" v="1914" actId="1076"/>
          <ac:picMkLst>
            <pc:docMk/>
            <pc:sldMk cId="2538080939" sldId="288"/>
            <ac:picMk id="2" creationId="{03AF2DFC-829E-9AD9-3A15-9378729D5D33}"/>
          </ac:picMkLst>
        </pc:picChg>
        <pc:picChg chg="add mod">
          <ac:chgData name="Nastja Šubic" userId="2fd6ed8f-4ba0-4d31-808b-083b0d33f92a" providerId="ADAL" clId="{405EC0FA-0A15-4B46-B5A0-73014094181E}" dt="2025-10-01T13:23:41.134" v="1917" actId="1076"/>
          <ac:picMkLst>
            <pc:docMk/>
            <pc:sldMk cId="2538080939" sldId="288"/>
            <ac:picMk id="4" creationId="{FD0F418D-35CA-16AB-5312-B0A39E138A93}"/>
          </ac:picMkLst>
        </pc:picChg>
        <pc:picChg chg="del">
          <ac:chgData name="Nastja Šubic" userId="2fd6ed8f-4ba0-4d31-808b-083b0d33f92a" providerId="ADAL" clId="{405EC0FA-0A15-4B46-B5A0-73014094181E}" dt="2025-10-01T13:18:38.758" v="1853" actId="478"/>
          <ac:picMkLst>
            <pc:docMk/>
            <pc:sldMk cId="2538080939" sldId="288"/>
            <ac:picMk id="5" creationId="{9E0604ED-DFD8-E2E7-F797-E24859434F2F}"/>
          </ac:picMkLst>
        </pc:picChg>
        <pc:picChg chg="del">
          <ac:chgData name="Nastja Šubic" userId="2fd6ed8f-4ba0-4d31-808b-083b0d33f92a" providerId="ADAL" clId="{405EC0FA-0A15-4B46-B5A0-73014094181E}" dt="2025-10-01T13:18:39.275" v="1854" actId="478"/>
          <ac:picMkLst>
            <pc:docMk/>
            <pc:sldMk cId="2538080939" sldId="288"/>
            <ac:picMk id="7" creationId="{20CC5B26-E08E-A49A-9308-3CA4D50306E4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2T03:44:46.052" v="2384" actId="403"/>
        <pc:sldMkLst>
          <pc:docMk/>
          <pc:sldMk cId="1650965104" sldId="289"/>
        </pc:sldMkLst>
        <pc:spChg chg="add del mod">
          <ac:chgData name="Nastja Šubic" userId="2fd6ed8f-4ba0-4d31-808b-083b0d33f92a" providerId="ADAL" clId="{405EC0FA-0A15-4B46-B5A0-73014094181E}" dt="2025-10-01T13:22:10.003" v="1880" actId="478"/>
          <ac:spMkLst>
            <pc:docMk/>
            <pc:sldMk cId="1650965104" sldId="289"/>
            <ac:spMk id="2" creationId="{2B93CB6B-67ED-C174-80A6-9513918C106B}"/>
          </ac:spMkLst>
        </pc:spChg>
        <pc:spChg chg="del">
          <ac:chgData name="Nastja Šubic" userId="2fd6ed8f-4ba0-4d31-808b-083b0d33f92a" providerId="ADAL" clId="{405EC0FA-0A15-4B46-B5A0-73014094181E}" dt="2025-10-01T13:22:08.401" v="1879" actId="478"/>
          <ac:spMkLst>
            <pc:docMk/>
            <pc:sldMk cId="1650965104" sldId="289"/>
            <ac:spMk id="152" creationId="{9BE8D1BE-FB2D-5F5D-2399-A58894B1A5F5}"/>
          </ac:spMkLst>
        </pc:spChg>
        <pc:spChg chg="mod">
          <ac:chgData name="Nastja Šubic" userId="2fd6ed8f-4ba0-4d31-808b-083b0d33f92a" providerId="ADAL" clId="{405EC0FA-0A15-4B46-B5A0-73014094181E}" dt="2025-10-02T03:44:46.052" v="2384" actId="403"/>
          <ac:spMkLst>
            <pc:docMk/>
            <pc:sldMk cId="1650965104" sldId="289"/>
            <ac:spMk id="15365" creationId="{F22E34AC-3732-7EDA-0270-4F387C5183E3}"/>
          </ac:spMkLst>
        </pc:spChg>
        <pc:picChg chg="del">
          <ac:chgData name="Nastja Šubic" userId="2fd6ed8f-4ba0-4d31-808b-083b0d33f92a" providerId="ADAL" clId="{405EC0FA-0A15-4B46-B5A0-73014094181E}" dt="2025-10-01T13:22:06.636" v="1878" actId="478"/>
          <ac:picMkLst>
            <pc:docMk/>
            <pc:sldMk cId="1650965104" sldId="289"/>
            <ac:picMk id="4" creationId="{2847994F-62B2-C09D-DEAB-26A3CE2C4AA9}"/>
          </ac:picMkLst>
        </pc:picChg>
        <pc:picChg chg="del">
          <ac:chgData name="Nastja Šubic" userId="2fd6ed8f-4ba0-4d31-808b-083b0d33f92a" providerId="ADAL" clId="{405EC0FA-0A15-4B46-B5A0-73014094181E}" dt="2025-10-01T13:22:06.066" v="1877" actId="478"/>
          <ac:picMkLst>
            <pc:docMk/>
            <pc:sldMk cId="1650965104" sldId="289"/>
            <ac:picMk id="6" creationId="{E49E9EB9-2163-4AFB-2AC3-D4B26C5B7711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1T13:34:17.879" v="1958" actId="14100"/>
        <pc:sldMkLst>
          <pc:docMk/>
          <pc:sldMk cId="3880859027" sldId="290"/>
        </pc:sldMkLst>
        <pc:spChg chg="add del">
          <ac:chgData name="Nastja Šubic" userId="2fd6ed8f-4ba0-4d31-808b-083b0d33f92a" providerId="ADAL" clId="{405EC0FA-0A15-4B46-B5A0-73014094181E}" dt="2025-10-01T13:32:21.401" v="1948" actId="478"/>
          <ac:spMkLst>
            <pc:docMk/>
            <pc:sldMk cId="3880859027" sldId="290"/>
            <ac:spMk id="3" creationId="{195D9E46-551C-7A4C-456D-F7D21D8F7666}"/>
          </ac:spMkLst>
        </pc:spChg>
        <pc:spChg chg="del mod">
          <ac:chgData name="Nastja Šubic" userId="2fd6ed8f-4ba0-4d31-808b-083b0d33f92a" providerId="ADAL" clId="{405EC0FA-0A15-4B46-B5A0-73014094181E}" dt="2025-10-01T13:32:18.598" v="1946"/>
          <ac:spMkLst>
            <pc:docMk/>
            <pc:sldMk cId="3880859027" sldId="290"/>
            <ac:spMk id="15365" creationId="{F22E34AC-3732-7EDA-0270-4F387C5183E3}"/>
          </ac:spMkLst>
        </pc:spChg>
        <pc:picChg chg="del mod">
          <ac:chgData name="Nastja Šubic" userId="2fd6ed8f-4ba0-4d31-808b-083b0d33f92a" providerId="ADAL" clId="{405EC0FA-0A15-4B46-B5A0-73014094181E}" dt="2025-10-01T13:32:16.448" v="1943" actId="478"/>
          <ac:picMkLst>
            <pc:docMk/>
            <pc:sldMk cId="3880859027" sldId="290"/>
            <ac:picMk id="4" creationId="{2847994F-62B2-C09D-DEAB-26A3CE2C4AA9}"/>
          </ac:picMkLst>
        </pc:picChg>
        <pc:picChg chg="del">
          <ac:chgData name="Nastja Šubic" userId="2fd6ed8f-4ba0-4d31-808b-083b0d33f92a" providerId="ADAL" clId="{405EC0FA-0A15-4B46-B5A0-73014094181E}" dt="2025-10-01T13:32:15.873" v="1941" actId="478"/>
          <ac:picMkLst>
            <pc:docMk/>
            <pc:sldMk cId="3880859027" sldId="290"/>
            <ac:picMk id="6" creationId="{E49E9EB9-2163-4AFB-2AC3-D4B26C5B7711}"/>
          </ac:picMkLst>
        </pc:picChg>
        <pc:picChg chg="add mod">
          <ac:chgData name="Nastja Šubic" userId="2fd6ed8f-4ba0-4d31-808b-083b0d33f92a" providerId="ADAL" clId="{405EC0FA-0A15-4B46-B5A0-73014094181E}" dt="2025-10-01T13:32:52.499" v="1954" actId="1076"/>
          <ac:picMkLst>
            <pc:docMk/>
            <pc:sldMk cId="3880859027" sldId="290"/>
            <ac:picMk id="7" creationId="{F33910C4-508E-6060-6B6F-FB6F644827E6}"/>
          </ac:picMkLst>
        </pc:picChg>
        <pc:picChg chg="add mod">
          <ac:chgData name="Nastja Šubic" userId="2fd6ed8f-4ba0-4d31-808b-083b0d33f92a" providerId="ADAL" clId="{405EC0FA-0A15-4B46-B5A0-73014094181E}" dt="2025-10-01T13:34:17.879" v="1958" actId="14100"/>
          <ac:picMkLst>
            <pc:docMk/>
            <pc:sldMk cId="3880859027" sldId="290"/>
            <ac:picMk id="9" creationId="{DEDA75CE-3249-C0C1-A9D4-BA4DA805A6DC}"/>
          </ac:picMkLst>
        </pc:picChg>
      </pc:sldChg>
      <pc:sldChg chg="addSp modSp add mod">
        <pc:chgData name="Nastja Šubic" userId="2fd6ed8f-4ba0-4d31-808b-083b0d33f92a" providerId="ADAL" clId="{405EC0FA-0A15-4B46-B5A0-73014094181E}" dt="2025-10-02T03:06:32.861" v="2347" actId="1076"/>
        <pc:sldMkLst>
          <pc:docMk/>
          <pc:sldMk cId="2384920961" sldId="291"/>
        </pc:sldMkLst>
        <pc:spChg chg="mod">
          <ac:chgData name="Nastja Šubic" userId="2fd6ed8f-4ba0-4d31-808b-083b0d33f92a" providerId="ADAL" clId="{405EC0FA-0A15-4B46-B5A0-73014094181E}" dt="2025-10-02T03:04:32.445" v="2340" actId="20577"/>
          <ac:spMkLst>
            <pc:docMk/>
            <pc:sldMk cId="2384920961" sldId="291"/>
            <ac:spMk id="15365" creationId="{F22E34AC-3732-7EDA-0270-4F387C5183E3}"/>
          </ac:spMkLst>
        </pc:spChg>
        <pc:picChg chg="add mod">
          <ac:chgData name="Nastja Šubic" userId="2fd6ed8f-4ba0-4d31-808b-083b0d33f92a" providerId="ADAL" clId="{405EC0FA-0A15-4B46-B5A0-73014094181E}" dt="2025-10-02T03:04:41.707" v="2342" actId="1076"/>
          <ac:picMkLst>
            <pc:docMk/>
            <pc:sldMk cId="2384920961" sldId="291"/>
            <ac:picMk id="3" creationId="{11D83675-78D1-9D95-663E-2AAD92A177D6}"/>
          </ac:picMkLst>
        </pc:picChg>
        <pc:picChg chg="add mod">
          <ac:chgData name="Nastja Šubic" userId="2fd6ed8f-4ba0-4d31-808b-083b0d33f92a" providerId="ADAL" clId="{405EC0FA-0A15-4B46-B5A0-73014094181E}" dt="2025-10-02T03:05:59.919" v="2345" actId="14100"/>
          <ac:picMkLst>
            <pc:docMk/>
            <pc:sldMk cId="2384920961" sldId="291"/>
            <ac:picMk id="5" creationId="{12D1486A-3629-947B-06B2-AE2180CC46FC}"/>
          </ac:picMkLst>
        </pc:picChg>
        <pc:picChg chg="add mod">
          <ac:chgData name="Nastja Šubic" userId="2fd6ed8f-4ba0-4d31-808b-083b0d33f92a" providerId="ADAL" clId="{405EC0FA-0A15-4B46-B5A0-73014094181E}" dt="2025-10-02T03:06:32.861" v="2347" actId="1076"/>
          <ac:picMkLst>
            <pc:docMk/>
            <pc:sldMk cId="2384920961" sldId="291"/>
            <ac:picMk id="7" creationId="{4F709F8B-35A3-CAC4-B484-08E57695C6D5}"/>
          </ac:picMkLst>
        </pc:picChg>
      </pc:sldChg>
      <pc:sldChg chg="delSp modSp add mod">
        <pc:chgData name="Nastja Šubic" userId="2fd6ed8f-4ba0-4d31-808b-083b0d33f92a" providerId="ADAL" clId="{405EC0FA-0A15-4B46-B5A0-73014094181E}" dt="2025-10-02T03:08:31.349" v="2356" actId="1076"/>
        <pc:sldMkLst>
          <pc:docMk/>
          <pc:sldMk cId="4016566554" sldId="292"/>
        </pc:sldMkLst>
        <pc:spChg chg="mod">
          <ac:chgData name="Nastja Šubic" userId="2fd6ed8f-4ba0-4d31-808b-083b0d33f92a" providerId="ADAL" clId="{405EC0FA-0A15-4B46-B5A0-73014094181E}" dt="2025-10-02T03:08:31.349" v="2356" actId="1076"/>
          <ac:spMkLst>
            <pc:docMk/>
            <pc:sldMk cId="4016566554" sldId="292"/>
            <ac:spMk id="15365" creationId="{F22E34AC-3732-7EDA-0270-4F387C5183E3}"/>
          </ac:spMkLst>
        </pc:spChg>
        <pc:picChg chg="del">
          <ac:chgData name="Nastja Šubic" userId="2fd6ed8f-4ba0-4d31-808b-083b0d33f92a" providerId="ADAL" clId="{405EC0FA-0A15-4B46-B5A0-73014094181E}" dt="2025-10-02T03:07:42.277" v="2351" actId="478"/>
          <ac:picMkLst>
            <pc:docMk/>
            <pc:sldMk cId="4016566554" sldId="292"/>
            <ac:picMk id="3" creationId="{11D83675-78D1-9D95-663E-2AAD92A177D6}"/>
          </ac:picMkLst>
        </pc:picChg>
        <pc:picChg chg="del">
          <ac:chgData name="Nastja Šubic" userId="2fd6ed8f-4ba0-4d31-808b-083b0d33f92a" providerId="ADAL" clId="{405EC0FA-0A15-4B46-B5A0-73014094181E}" dt="2025-10-02T03:07:40.771" v="2349" actId="478"/>
          <ac:picMkLst>
            <pc:docMk/>
            <pc:sldMk cId="4016566554" sldId="292"/>
            <ac:picMk id="5" creationId="{12D1486A-3629-947B-06B2-AE2180CC46FC}"/>
          </ac:picMkLst>
        </pc:picChg>
        <pc:picChg chg="del">
          <ac:chgData name="Nastja Šubic" userId="2fd6ed8f-4ba0-4d31-808b-083b0d33f92a" providerId="ADAL" clId="{405EC0FA-0A15-4B46-B5A0-73014094181E}" dt="2025-10-02T03:07:41.483" v="2350" actId="478"/>
          <ac:picMkLst>
            <pc:docMk/>
            <pc:sldMk cId="4016566554" sldId="292"/>
            <ac:picMk id="7" creationId="{4F709F8B-35A3-CAC4-B484-08E57695C6D5}"/>
          </ac:picMkLst>
        </pc:picChg>
      </pc:sldChg>
      <pc:sldChg chg="addSp delSp modSp add mod">
        <pc:chgData name="Nastja Šubic" userId="2fd6ed8f-4ba0-4d31-808b-083b0d33f92a" providerId="ADAL" clId="{405EC0FA-0A15-4B46-B5A0-73014094181E}" dt="2025-10-02T03:10:55.787" v="2376" actId="20577"/>
        <pc:sldMkLst>
          <pc:docMk/>
          <pc:sldMk cId="3234472012" sldId="293"/>
        </pc:sldMkLst>
        <pc:spChg chg="add mod">
          <ac:chgData name="Nastja Šubic" userId="2fd6ed8f-4ba0-4d31-808b-083b0d33f92a" providerId="ADAL" clId="{405EC0FA-0A15-4B46-B5A0-73014094181E}" dt="2025-10-02T03:10:55.787" v="2376" actId="20577"/>
          <ac:spMkLst>
            <pc:docMk/>
            <pc:sldMk cId="3234472012" sldId="293"/>
            <ac:spMk id="2" creationId="{8AF26D23-5B13-5506-EB75-A16AF6868A53}"/>
          </ac:spMkLst>
        </pc:spChg>
        <pc:picChg chg="del">
          <ac:chgData name="Nastja Šubic" userId="2fd6ed8f-4ba0-4d31-808b-083b0d33f92a" providerId="ADAL" clId="{405EC0FA-0A15-4B46-B5A0-73014094181E}" dt="2025-10-02T03:10:08.933" v="2358" actId="478"/>
          <ac:picMkLst>
            <pc:docMk/>
            <pc:sldMk cId="3234472012" sldId="293"/>
            <ac:picMk id="7" creationId="{F33910C4-508E-6060-6B6F-FB6F644827E6}"/>
          </ac:picMkLst>
        </pc:picChg>
        <pc:picChg chg="del">
          <ac:chgData name="Nastja Šubic" userId="2fd6ed8f-4ba0-4d31-808b-083b0d33f92a" providerId="ADAL" clId="{405EC0FA-0A15-4B46-B5A0-73014094181E}" dt="2025-10-02T03:10:09.450" v="2359" actId="478"/>
          <ac:picMkLst>
            <pc:docMk/>
            <pc:sldMk cId="3234472012" sldId="293"/>
            <ac:picMk id="9" creationId="{DEDA75CE-3249-C0C1-A9D4-BA4DA805A6D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PREGLEDI%20NASTJA_EMIL/Baterije%20nov%20cenik%202025/PREDLOG%20NOVE%20CENE%20PBA_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gorenje365.sharepoint.com/sites/ZEOS/SharePoint%20ZEOS%20vsi%20DOKUMENTI/04_%20zbiranje%20in%20odvozi/Delavnica%202025/Podlag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2400" b="1" dirty="0">
                <a:solidFill>
                  <a:sysClr val="windowText" lastClr="000000"/>
                </a:solidFill>
              </a:rPr>
              <a:t>Deleži obveznosti OEEO 2024 (sklep Vlade) </a:t>
            </a:r>
          </a:p>
        </c:rich>
      </c:tx>
      <c:layout>
        <c:manualLayout>
          <c:xMode val="edge"/>
          <c:yMode val="edge"/>
          <c:x val="0.32306875200435237"/>
          <c:y val="2.2259308316077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'Deleži OEEO 2024'!$B$1:$I$1</c:f>
              <c:strCache>
                <c:ptCount val="8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(MAJHNA OPREMA)</c:v>
                </c:pt>
                <c:pt idx="5">
                  <c:v>Razred 6 (MAJHNA OPREMA IT)</c:v>
                </c:pt>
                <c:pt idx="6">
                  <c:v>SKUPAJ ZEOS</c:v>
                </c:pt>
                <c:pt idx="7">
                  <c:v>SKUPAJ SHEME</c:v>
                </c:pt>
              </c:strCache>
            </c:strRef>
          </c:cat>
          <c:val>
            <c:numRef>
              <c:f>'Deleži OEEO 2024'!$B$2:$I$2</c:f>
              <c:numCache>
                <c:formatCode>General</c:formatCode>
                <c:ptCount val="8"/>
                <c:pt idx="0">
                  <c:v>62.57</c:v>
                </c:pt>
                <c:pt idx="1">
                  <c:v>69.45</c:v>
                </c:pt>
                <c:pt idx="2">
                  <c:v>70.66</c:v>
                </c:pt>
                <c:pt idx="3">
                  <c:v>61.91</c:v>
                </c:pt>
                <c:pt idx="4">
                  <c:v>51.7</c:v>
                </c:pt>
                <c:pt idx="5">
                  <c:v>40.340000000000003</c:v>
                </c:pt>
                <c:pt idx="6">
                  <c:v>60.36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6-4604-8271-757A6129D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1507168"/>
        <c:axId val="801508608"/>
      </c:barChart>
      <c:catAx>
        <c:axId val="80150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01508608"/>
        <c:crosses val="autoZero"/>
        <c:auto val="1"/>
        <c:lblAlgn val="ctr"/>
        <c:lblOffset val="100"/>
        <c:noMultiLvlLbl val="0"/>
      </c:catAx>
      <c:valAx>
        <c:axId val="80150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0150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>
                <a:solidFill>
                  <a:sysClr val="windowText" lastClr="000000"/>
                </a:solidFill>
              </a:rPr>
              <a:t>Zbrana OEEO (2020-2024) - kg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'Zbrano OEEO 2024_2025'!$B$1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2024_2025'!$B$2:$B$6</c:f>
              <c:numCache>
                <c:formatCode>_-* #,##0_-;\-* #,##0_-;_-* "-"??_-;_-@_-</c:formatCode>
                <c:ptCount val="5"/>
                <c:pt idx="0">
                  <c:v>1370529</c:v>
                </c:pt>
                <c:pt idx="1">
                  <c:v>1186566</c:v>
                </c:pt>
                <c:pt idx="2">
                  <c:v>134136</c:v>
                </c:pt>
                <c:pt idx="3">
                  <c:v>3337206</c:v>
                </c:pt>
                <c:pt idx="4">
                  <c:v>2879588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9-46AA-B45E-9849B1E38265}"/>
            </c:ext>
          </c:extLst>
        </c:ser>
        <c:ser>
          <c:idx val="1"/>
          <c:order val="1"/>
          <c:tx>
            <c:strRef>
              <c:f>'Zbrano OEEO 2024_2025'!$C$1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2024_2025'!$C$2:$C$6</c:f>
              <c:numCache>
                <c:formatCode>_-* #,##0_-;\-* #,##0_-;_-* "-"??_-;_-@_-</c:formatCode>
                <c:ptCount val="5"/>
                <c:pt idx="0">
                  <c:v>1789037</c:v>
                </c:pt>
                <c:pt idx="1">
                  <c:v>1246911</c:v>
                </c:pt>
                <c:pt idx="2">
                  <c:v>131220</c:v>
                </c:pt>
                <c:pt idx="3">
                  <c:v>4221176</c:v>
                </c:pt>
                <c:pt idx="4">
                  <c:v>3040153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69-46AA-B45E-9849B1E38265}"/>
            </c:ext>
          </c:extLst>
        </c:ser>
        <c:ser>
          <c:idx val="2"/>
          <c:order val="2"/>
          <c:tx>
            <c:strRef>
              <c:f>'Zbrano OEEO 2024_2025'!$D$1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2024_2025'!$D$2:$D$6</c:f>
              <c:numCache>
                <c:formatCode>_-* #,##0_-;\-* #,##0_-;_-* "-"??_-;_-@_-</c:formatCode>
                <c:ptCount val="5"/>
                <c:pt idx="0">
                  <c:v>1724379</c:v>
                </c:pt>
                <c:pt idx="1">
                  <c:v>987983</c:v>
                </c:pt>
                <c:pt idx="2">
                  <c:v>117426</c:v>
                </c:pt>
                <c:pt idx="3">
                  <c:v>4413480</c:v>
                </c:pt>
                <c:pt idx="4">
                  <c:v>3444334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69-46AA-B45E-9849B1E38265}"/>
            </c:ext>
          </c:extLst>
        </c:ser>
        <c:ser>
          <c:idx val="3"/>
          <c:order val="3"/>
          <c:tx>
            <c:strRef>
              <c:f>'Zbrano OEEO 2024_2025'!$E$1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2024_2025'!$E$2:$E$6</c:f>
              <c:numCache>
                <c:formatCode>_-* #,##0_-;\-* #,##0_-;_-* "-"??_-;_-@_-</c:formatCode>
                <c:ptCount val="5"/>
                <c:pt idx="0">
                  <c:v>1693106</c:v>
                </c:pt>
                <c:pt idx="1">
                  <c:v>861590</c:v>
                </c:pt>
                <c:pt idx="2">
                  <c:v>100107</c:v>
                </c:pt>
                <c:pt idx="3">
                  <c:v>6061839</c:v>
                </c:pt>
                <c:pt idx="4">
                  <c:v>2300463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69-46AA-B45E-9849B1E38265}"/>
            </c:ext>
          </c:extLst>
        </c:ser>
        <c:ser>
          <c:idx val="4"/>
          <c:order val="4"/>
          <c:tx>
            <c:strRef>
              <c:f>'Zbrano OEEO 2024_2025'!$F$1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2024_2025'!$F$2:$F$6</c:f>
              <c:numCache>
                <c:formatCode>_-* #,##0_-;\-* #,##0_-;_-* "-"??_-;_-@_-</c:formatCode>
                <c:ptCount val="5"/>
                <c:pt idx="0">
                  <c:v>1600153</c:v>
                </c:pt>
                <c:pt idx="1">
                  <c:v>891064</c:v>
                </c:pt>
                <c:pt idx="2">
                  <c:v>111529</c:v>
                </c:pt>
                <c:pt idx="3">
                  <c:v>6265338</c:v>
                </c:pt>
                <c:pt idx="4">
                  <c:v>2269448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69-46AA-B45E-9849B1E382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1594336"/>
        <c:axId val="791586776"/>
      </c:barChart>
      <c:catAx>
        <c:axId val="79159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91586776"/>
        <c:crosses val="autoZero"/>
        <c:auto val="1"/>
        <c:lblAlgn val="ctr"/>
        <c:lblOffset val="100"/>
        <c:noMultiLvlLbl val="0"/>
      </c:catAx>
      <c:valAx>
        <c:axId val="79158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9159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>
                <a:solidFill>
                  <a:sysClr val="windowText" lastClr="000000"/>
                </a:solidFill>
              </a:rPr>
              <a:t>Zbrana OEEO 2024</a:t>
            </a:r>
            <a:r>
              <a:rPr lang="sl-SI" sz="1800" b="1" baseline="0">
                <a:solidFill>
                  <a:sysClr val="windowText" lastClr="000000"/>
                </a:solidFill>
              </a:rPr>
              <a:t> in 2025 (1-8) - kg</a:t>
            </a:r>
            <a:endParaRPr lang="sl-SI" sz="18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5911366313309778"/>
          <c:y val="2.4592671771098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8.1571973189608488E-2"/>
          <c:y val="0.16610933313414886"/>
          <c:w val="0.90222534600320348"/>
          <c:h val="0.579784242336025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'Zbrano OEEO 2024_2025'!$G$1</c:f>
              <c:strCache>
                <c:ptCount val="1"/>
                <c:pt idx="0">
                  <c:v>2024 (1-8)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416961130742035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9C-48E6-B6AE-055248D9E604}"/>
                </c:ext>
              </c:extLst>
            </c:dLbl>
            <c:dLbl>
              <c:idx val="4"/>
              <c:layout>
                <c:manualLayout>
                  <c:x val="-8.833922261484206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9C-48E6-B6AE-055248D9E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2024_2025'!$G$2:$G$6</c:f>
              <c:numCache>
                <c:formatCode>_-* #,##0_-;\-* #,##0_-;_-* "-"??_-;_-@_-</c:formatCode>
                <c:ptCount val="5"/>
                <c:pt idx="0">
                  <c:v>1252195</c:v>
                </c:pt>
                <c:pt idx="1">
                  <c:v>581825</c:v>
                </c:pt>
                <c:pt idx="2">
                  <c:v>70549</c:v>
                </c:pt>
                <c:pt idx="3">
                  <c:v>4319116</c:v>
                </c:pt>
                <c:pt idx="4">
                  <c:v>1543822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9C-48E6-B6AE-055248D9E604}"/>
            </c:ext>
          </c:extLst>
        </c:ser>
        <c:ser>
          <c:idx val="1"/>
          <c:order val="1"/>
          <c:tx>
            <c:strRef>
              <c:f>'Zbrano OEEO 2024_2025'!$H$1</c:f>
              <c:strCache>
                <c:ptCount val="1"/>
                <c:pt idx="0">
                  <c:v>2025 (1-8)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'Zbrano OEEO 2024_2025'!$A$2:$A$6</c:f>
              <c:strCache>
                <c:ptCount val="5"/>
                <c:pt idx="0">
                  <c:v>Razred 1 (oprema za toplotno izmenjavo)</c:v>
                </c:pt>
                <c:pt idx="1">
                  <c:v>Razred 2 (zasloni in monitorji)</c:v>
                </c:pt>
                <c:pt idx="2">
                  <c:v>Razred 3 (sijalke)</c:v>
                </c:pt>
                <c:pt idx="3">
                  <c:v>Razred 4 (velika oprema)</c:v>
                </c:pt>
                <c:pt idx="4">
                  <c:v>Razred 5 &amp;6 (majhna in IT oprema)</c:v>
                </c:pt>
              </c:strCache>
            </c:strRef>
          </c:cat>
          <c:val>
            <c:numRef>
              <c:f>'Zbrano OEEO 2024_2025'!$H$2:$H$6</c:f>
              <c:numCache>
                <c:formatCode>_-* #,##0_-;\-* #,##0_-;_-* "-"??_-;_-@_-</c:formatCode>
                <c:ptCount val="5"/>
                <c:pt idx="0">
                  <c:v>1378585</c:v>
                </c:pt>
                <c:pt idx="1">
                  <c:v>559860</c:v>
                </c:pt>
                <c:pt idx="2">
                  <c:v>67011</c:v>
                </c:pt>
                <c:pt idx="3">
                  <c:v>4813435</c:v>
                </c:pt>
                <c:pt idx="4">
                  <c:v>1682906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9C-48E6-B6AE-055248D9E6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2751064"/>
        <c:axId val="782752144"/>
      </c:barChart>
      <c:catAx>
        <c:axId val="78275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82752144"/>
        <c:crosses val="autoZero"/>
        <c:auto val="1"/>
        <c:lblAlgn val="ctr"/>
        <c:lblOffset val="100"/>
        <c:noMultiLvlLbl val="0"/>
      </c:catAx>
      <c:valAx>
        <c:axId val="78275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8275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l-SI" sz="1800" b="1" dirty="0">
                <a:solidFill>
                  <a:schemeClr val="tx1"/>
                </a:solidFill>
              </a:rPr>
              <a:t>Zbrane količine OPBA po</a:t>
            </a:r>
            <a:r>
              <a:rPr lang="sl-SI" sz="1800" b="1" baseline="0" dirty="0">
                <a:solidFill>
                  <a:schemeClr val="tx1"/>
                </a:solidFill>
              </a:rPr>
              <a:t> povzročitelju</a:t>
            </a:r>
            <a:endParaRPr lang="sl-SI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898567025213738"/>
          <c:y val="1.51085840252896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'ZBRANO 2022-2024'!$B$1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'ZBRANO 2022-2024'!$A$2:$A$8</c:f>
              <c:strCache>
                <c:ptCount val="7"/>
                <c:pt idx="0">
                  <c:v>Zbiralnice</c:v>
                </c:pt>
                <c:pt idx="1">
                  <c:v>Izvajalci javne službe</c:v>
                </c:pt>
                <c:pt idx="2">
                  <c:v>Večji trgovci</c:v>
                </c:pt>
                <c:pt idx="3">
                  <c:v>Javne ustanove</c:v>
                </c:pt>
                <c:pt idx="4">
                  <c:v>Drugi zavezanci</c:v>
                </c:pt>
                <c:pt idx="5">
                  <c:v>Končni uporabniki</c:v>
                </c:pt>
                <c:pt idx="6">
                  <c:v>SKUPAJ</c:v>
                </c:pt>
              </c:strCache>
            </c:strRef>
          </c:cat>
          <c:val>
            <c:numRef>
              <c:f>'ZBRANO 2022-2024'!$B$2:$B$8</c:f>
              <c:numCache>
                <c:formatCode>_-* #,##0_-;\-* #,##0_-;_-* "-"??_-;_-@_-</c:formatCode>
                <c:ptCount val="7"/>
                <c:pt idx="0">
                  <c:v>24569</c:v>
                </c:pt>
                <c:pt idx="1">
                  <c:v>69666.5</c:v>
                </c:pt>
                <c:pt idx="2">
                  <c:v>21148</c:v>
                </c:pt>
                <c:pt idx="3">
                  <c:v>8982</c:v>
                </c:pt>
                <c:pt idx="4">
                  <c:v>9086</c:v>
                </c:pt>
                <c:pt idx="5">
                  <c:v>5686.7</c:v>
                </c:pt>
                <c:pt idx="6">
                  <c:v>139138.20000000001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44-4438-BE54-452505AA5876}"/>
            </c:ext>
          </c:extLst>
        </c:ser>
        <c:ser>
          <c:idx val="1"/>
          <c:order val="1"/>
          <c:tx>
            <c:strRef>
              <c:f>'ZBRANO 2022-2024'!$C$1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'ZBRANO 2022-2024'!$A$2:$A$8</c:f>
              <c:strCache>
                <c:ptCount val="7"/>
                <c:pt idx="0">
                  <c:v>Zbiralnice</c:v>
                </c:pt>
                <c:pt idx="1">
                  <c:v>Izvajalci javne službe</c:v>
                </c:pt>
                <c:pt idx="2">
                  <c:v>Večji trgovci</c:v>
                </c:pt>
                <c:pt idx="3">
                  <c:v>Javne ustanove</c:v>
                </c:pt>
                <c:pt idx="4">
                  <c:v>Drugi zavezanci</c:v>
                </c:pt>
                <c:pt idx="5">
                  <c:v>Končni uporabniki</c:v>
                </c:pt>
                <c:pt idx="6">
                  <c:v>SKUPAJ</c:v>
                </c:pt>
              </c:strCache>
            </c:strRef>
          </c:cat>
          <c:val>
            <c:numRef>
              <c:f>'ZBRANO 2022-2024'!$C$2:$C$8</c:f>
              <c:numCache>
                <c:formatCode>_-* #,##0_-;\-* #,##0_-;_-* "-"??_-;_-@_-</c:formatCode>
                <c:ptCount val="7"/>
                <c:pt idx="0">
                  <c:v>7849</c:v>
                </c:pt>
                <c:pt idx="1">
                  <c:v>59527.9</c:v>
                </c:pt>
                <c:pt idx="2">
                  <c:v>23862</c:v>
                </c:pt>
                <c:pt idx="3">
                  <c:v>1939</c:v>
                </c:pt>
                <c:pt idx="4">
                  <c:v>9453</c:v>
                </c:pt>
                <c:pt idx="5">
                  <c:v>6078.7</c:v>
                </c:pt>
                <c:pt idx="6">
                  <c:v>108709.59999999999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44-4438-BE54-452505AA5876}"/>
            </c:ext>
          </c:extLst>
        </c:ser>
        <c:ser>
          <c:idx val="2"/>
          <c:order val="2"/>
          <c:tx>
            <c:strRef>
              <c:f>'ZBRANO 2022-2024'!$D$1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'ZBRANO 2022-2024'!$A$2:$A$8</c:f>
              <c:strCache>
                <c:ptCount val="7"/>
                <c:pt idx="0">
                  <c:v>Zbiralnice</c:v>
                </c:pt>
                <c:pt idx="1">
                  <c:v>Izvajalci javne službe</c:v>
                </c:pt>
                <c:pt idx="2">
                  <c:v>Večji trgovci</c:v>
                </c:pt>
                <c:pt idx="3">
                  <c:v>Javne ustanove</c:v>
                </c:pt>
                <c:pt idx="4">
                  <c:v>Drugi zavezanci</c:v>
                </c:pt>
                <c:pt idx="5">
                  <c:v>Končni uporabniki</c:v>
                </c:pt>
                <c:pt idx="6">
                  <c:v>SKUPAJ</c:v>
                </c:pt>
              </c:strCache>
            </c:strRef>
          </c:cat>
          <c:val>
            <c:numRef>
              <c:f>'ZBRANO 2022-2024'!$D$2:$D$8</c:f>
              <c:numCache>
                <c:formatCode>_-* #,##0_-;\-* #,##0_-;_-* "-"??_-;_-@_-</c:formatCode>
                <c:ptCount val="7"/>
                <c:pt idx="0">
                  <c:v>17259</c:v>
                </c:pt>
                <c:pt idx="1">
                  <c:v>73284.3</c:v>
                </c:pt>
                <c:pt idx="2">
                  <c:v>24535</c:v>
                </c:pt>
                <c:pt idx="3">
                  <c:v>7197</c:v>
                </c:pt>
                <c:pt idx="4">
                  <c:v>10148</c:v>
                </c:pt>
                <c:pt idx="5">
                  <c:v>4732.6000000000004</c:v>
                </c:pt>
                <c:pt idx="6">
                  <c:v>137155.9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44-4438-BE54-452505AA5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6248232"/>
        <c:axId val="576250752"/>
      </c:barChart>
      <c:catAx>
        <c:axId val="576248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76250752"/>
        <c:crosses val="autoZero"/>
        <c:auto val="1"/>
        <c:lblAlgn val="ctr"/>
        <c:lblOffset val="100"/>
        <c:noMultiLvlLbl val="0"/>
      </c:catAx>
      <c:valAx>
        <c:axId val="57625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762482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 i="0" baseline="0">
                <a:solidFill>
                  <a:sysClr val="windowText" lastClr="000000"/>
                </a:solidFill>
                <a:effectLst/>
              </a:rPr>
              <a:t>Zbrano OPBA 2024 in 2025 (1-8) - kg</a:t>
            </a:r>
            <a:endParaRPr lang="sl-SI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1956435301702395"/>
          <c:y val="3.2520325203252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'Zbrano OPBA'!$A$2</c:f>
              <c:strCache>
                <c:ptCount val="1"/>
                <c:pt idx="0">
                  <c:v>Odpadne baterije in akumulatorji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'Zbrano OPBA'!$G$1:$H$1</c:f>
              <c:strCache>
                <c:ptCount val="2"/>
                <c:pt idx="0">
                  <c:v>2024 (1-8)</c:v>
                </c:pt>
                <c:pt idx="1">
                  <c:v>2025 (1-8)</c:v>
                </c:pt>
              </c:strCache>
            </c:strRef>
          </c:cat>
          <c:val>
            <c:numRef>
              <c:f>'Zbrano OPBA'!$G$2:$H$2</c:f>
              <c:numCache>
                <c:formatCode>_-* #,##0_-;\-* #,##0_-;_-* "-"??_-;_-@_-</c:formatCode>
                <c:ptCount val="2"/>
                <c:pt idx="0">
                  <c:v>93992</c:v>
                </c:pt>
                <c:pt idx="1">
                  <c:v>76780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B-44AF-B364-F74F18CE78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2726000"/>
        <c:axId val="962731040"/>
      </c:barChart>
      <c:catAx>
        <c:axId val="96272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62731040"/>
        <c:crosses val="autoZero"/>
        <c:auto val="1"/>
        <c:lblAlgn val="ctr"/>
        <c:lblOffset val="100"/>
        <c:noMultiLvlLbl val="0"/>
      </c:catAx>
      <c:valAx>
        <c:axId val="96273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6272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>
                <a:solidFill>
                  <a:sysClr val="windowText" lastClr="000000"/>
                </a:solidFill>
              </a:rPr>
              <a:t>Zbrano</a:t>
            </a:r>
            <a:r>
              <a:rPr lang="sl-SI" sz="1800" b="1" baseline="0">
                <a:solidFill>
                  <a:sysClr val="windowText" lastClr="000000"/>
                </a:solidFill>
              </a:rPr>
              <a:t> OPBA (2020-2024) - kg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'Zbrano OPBA'!$A$2</c:f>
              <c:strCache>
                <c:ptCount val="1"/>
                <c:pt idx="0">
                  <c:v>Odpadne baterije in akumulatorji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'Zbrano OPBA'!$B$1:$F$1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'Zbrano OPBA'!$B$2:$F$2</c:f>
              <c:numCache>
                <c:formatCode>_-* #,##0_-;\-* #,##0_-;_-* "-"??_-;_-@_-</c:formatCode>
                <c:ptCount val="5"/>
                <c:pt idx="0">
                  <c:v>114542</c:v>
                </c:pt>
                <c:pt idx="1">
                  <c:v>134547</c:v>
                </c:pt>
                <c:pt idx="2">
                  <c:v>137389</c:v>
                </c:pt>
                <c:pt idx="3">
                  <c:v>100351</c:v>
                </c:pt>
                <c:pt idx="4">
                  <c:v>143296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73-4150-9755-25AD53E11E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3169912"/>
        <c:axId val="863172792"/>
      </c:barChart>
      <c:catAx>
        <c:axId val="86316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63172792"/>
        <c:crosses val="autoZero"/>
        <c:auto val="1"/>
        <c:lblAlgn val="ctr"/>
        <c:lblOffset val="100"/>
        <c:noMultiLvlLbl val="0"/>
      </c:catAx>
      <c:valAx>
        <c:axId val="86317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6316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2400" b="1">
                <a:solidFill>
                  <a:sysClr val="windowText" lastClr="000000"/>
                </a:solidFill>
              </a:rPr>
              <a:t>DELEŽ OBVEZNOSTI</a:t>
            </a:r>
            <a:r>
              <a:rPr lang="sl-SI" sz="2400" b="1" baseline="0">
                <a:solidFill>
                  <a:sysClr val="windowText" lastClr="000000"/>
                </a:solidFill>
              </a:rPr>
              <a:t> ONS </a:t>
            </a:r>
            <a:endParaRPr lang="sl-SI" sz="24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'Deleži ONS'!$B$1:$G$1</c:f>
              <c:strCache>
                <c:ptCount val="6"/>
                <c:pt idx="0">
                  <c:v>PRONS</c:v>
                </c:pt>
                <c:pt idx="1">
                  <c:v>SVEKO</c:v>
                </c:pt>
                <c:pt idx="2">
                  <c:v>ZEOS</c:v>
                </c:pt>
                <c:pt idx="3">
                  <c:v>INTERZERO</c:v>
                </c:pt>
                <c:pt idx="4">
                  <c:v>SINET</c:v>
                </c:pt>
                <c:pt idx="5">
                  <c:v>SKUPAJ</c:v>
                </c:pt>
              </c:strCache>
            </c:strRef>
          </c:cat>
          <c:val>
            <c:numRef>
              <c:f>'Deleži ONS'!$B$2:$G$2</c:f>
              <c:numCache>
                <c:formatCode>General</c:formatCode>
                <c:ptCount val="6"/>
                <c:pt idx="0">
                  <c:v>44.83</c:v>
                </c:pt>
                <c:pt idx="1">
                  <c:v>35.5</c:v>
                </c:pt>
                <c:pt idx="2">
                  <c:v>5.65</c:v>
                </c:pt>
                <c:pt idx="3">
                  <c:v>10.18</c:v>
                </c:pt>
                <c:pt idx="4">
                  <c:v>3.84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D1-42DA-AA1B-B3887F39D1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3113040"/>
        <c:axId val="803113400"/>
      </c:barChart>
      <c:catAx>
        <c:axId val="80311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03113400"/>
        <c:crosses val="autoZero"/>
        <c:auto val="1"/>
        <c:lblAlgn val="ctr"/>
        <c:lblOffset val="100"/>
        <c:noMultiLvlLbl val="0"/>
      </c:catAx>
      <c:valAx>
        <c:axId val="80311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0311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 dirty="0">
                <a:solidFill>
                  <a:sysClr val="windowText" lastClr="000000"/>
                </a:solidFill>
              </a:rPr>
              <a:t>Zbrano</a:t>
            </a:r>
            <a:r>
              <a:rPr lang="sl-SI" sz="1800" b="1" baseline="0" dirty="0">
                <a:solidFill>
                  <a:sysClr val="windowText" lastClr="000000"/>
                </a:solidFill>
              </a:rPr>
              <a:t> ONS (2020-2024) - kg</a:t>
            </a:r>
            <a:endParaRPr lang="en-US" sz="180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Odpadne nagrobne sveče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List2!$B$1:$F$1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List2!$B$2:$F$2</c:f>
              <c:numCache>
                <c:formatCode>_-* #,##0_-;\-* #,##0_-;_-* "-"??_-;_-@_-</c:formatCode>
                <c:ptCount val="5"/>
                <c:pt idx="0">
                  <c:v>162500</c:v>
                </c:pt>
                <c:pt idx="1">
                  <c:v>189990</c:v>
                </c:pt>
                <c:pt idx="2">
                  <c:v>153140</c:v>
                </c:pt>
                <c:pt idx="3">
                  <c:v>126570</c:v>
                </c:pt>
                <c:pt idx="4">
                  <c:v>126600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4-4703-A36C-57C151461E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4294264"/>
        <c:axId val="974292824"/>
      </c:barChart>
      <c:catAx>
        <c:axId val="97429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74292824"/>
        <c:crosses val="autoZero"/>
        <c:auto val="1"/>
        <c:lblAlgn val="ctr"/>
        <c:lblOffset val="100"/>
        <c:noMultiLvlLbl val="0"/>
      </c:catAx>
      <c:valAx>
        <c:axId val="974292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74294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800" b="1" i="0" baseline="0" dirty="0">
                <a:solidFill>
                  <a:sysClr val="windowText" lastClr="000000"/>
                </a:solidFill>
                <a:effectLst/>
              </a:rPr>
              <a:t>Zbrano ONS 2024 in 2025 (1-8) - kg</a:t>
            </a:r>
            <a:endParaRPr lang="sl-SI" b="1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Odpadne nagrobne sveče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List2!$G$1:$H$1</c:f>
              <c:strCache>
                <c:ptCount val="2"/>
                <c:pt idx="0">
                  <c:v>2024 (1-8)</c:v>
                </c:pt>
                <c:pt idx="1">
                  <c:v>2024 (1-8)</c:v>
                </c:pt>
              </c:strCache>
            </c:strRef>
          </c:cat>
          <c:val>
            <c:numRef>
              <c:f>List2!$G$2:$H$2</c:f>
              <c:numCache>
                <c:formatCode>_-* #,##0_-;\-* #,##0_-;_-* "-"??_-;_-@_-</c:formatCode>
                <c:ptCount val="2"/>
                <c:pt idx="0">
                  <c:v>67160</c:v>
                </c:pt>
                <c:pt idx="1">
                  <c:v>106380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8B-4143-B680-2A223010B3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9675520"/>
        <c:axId val="1009674440"/>
      </c:barChart>
      <c:catAx>
        <c:axId val="100967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9674440"/>
        <c:crosses val="autoZero"/>
        <c:auto val="1"/>
        <c:lblAlgn val="ctr"/>
        <c:lblOffset val="100"/>
        <c:noMultiLvlLbl val="0"/>
      </c:catAx>
      <c:valAx>
        <c:axId val="100967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00967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F19B8-E4CE-C5BB-F701-B4248219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1811-A6AB-4527-A06E-993EAE40BB4D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06830-9FB1-8542-D96A-3E88C042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0CE3A-C725-01D2-A990-CE25292D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C6A10-BC91-4041-AE8F-852D9CAC2F1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634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5B873-BD3E-2B1F-579C-11939EC1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7B06-789A-4A3E-B72C-80C577820F57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263B8-34DE-7D79-F5D8-280230B1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DEF8-7984-884E-21E4-F989CA76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C8999-6B75-4A1D-B66D-44F73A718AF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78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95913-D352-F6E6-175F-A6E77FC7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FC7C-3849-49D9-8492-5879D9115F9E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AC12-2B22-2549-4FE2-D6DEC768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66A4B-EADA-7137-1108-0E70F25E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AA14-363B-4D95-A222-5E710B20219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055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15133" y="6087296"/>
            <a:ext cx="8161736" cy="324183"/>
          </a:xfrm>
          <a:prstGeom prst="rect">
            <a:avLst/>
          </a:prstGeom>
        </p:spPr>
        <p:txBody>
          <a:bodyPr anchor="b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1600" b="1"/>
            </a:lvl1pPr>
            <a:lvl2pPr marL="393700" indent="-203200" defTabSz="396240">
              <a:lnSpc>
                <a:spcPct val="100000"/>
              </a:lnSpc>
              <a:spcBef>
                <a:spcPts val="0"/>
              </a:spcBef>
              <a:defRPr sz="1600" b="1"/>
            </a:lvl2pPr>
            <a:lvl3pPr marL="584200" indent="-203200" defTabSz="396240">
              <a:lnSpc>
                <a:spcPct val="100000"/>
              </a:lnSpc>
              <a:spcBef>
                <a:spcPts val="0"/>
              </a:spcBef>
              <a:defRPr sz="1600" b="1"/>
            </a:lvl3pPr>
            <a:lvl4pPr marL="774700" indent="-203200" defTabSz="396240">
              <a:lnSpc>
                <a:spcPct val="100000"/>
              </a:lnSpc>
              <a:spcBef>
                <a:spcPts val="0"/>
              </a:spcBef>
              <a:defRPr sz="1600" b="1"/>
            </a:lvl4pPr>
            <a:lvl5pPr marL="965200" indent="-203200" defTabSz="396240">
              <a:lnSpc>
                <a:spcPct val="100000"/>
              </a:lnSpc>
              <a:spcBef>
                <a:spcPts val="0"/>
              </a:spcBef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/>
          </p:nvPr>
        </p:nvSpPr>
        <p:spPr>
          <a:xfrm>
            <a:off x="2015133" y="1303734"/>
            <a:ext cx="8162619" cy="2321720"/>
          </a:xfrm>
          <a:prstGeom prst="rect">
            <a:avLst/>
          </a:prstGeom>
        </p:spPr>
        <p:txBody>
          <a:bodyPr anchor="b"/>
          <a:lstStyle>
            <a:lvl1pPr>
              <a:defRPr sz="5700" spc="-114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3"/>
          </p:nvPr>
        </p:nvSpPr>
        <p:spPr>
          <a:xfrm>
            <a:off x="2015133" y="3589734"/>
            <a:ext cx="8161735" cy="102403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040C4412-56A4-D751-A78C-F6CA8133B511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5992813" y="6477000"/>
            <a:ext cx="206375" cy="207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6C1-69D6-4376-8F80-0B74B3A3132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8615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991C2-B99A-4900-D14E-A5044FC6D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23192-8953-40F5-B28B-F4745D5450A1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90283-2EAB-8113-6570-D86D9BA7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29901-C2FA-FBF5-D39D-49363EF1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0F56-E40C-4370-9168-4A5543E005D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232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CA21-02E7-C8FC-670A-4FF2B248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4FBB1-C591-4D2D-ABF5-CAF8526B6EDE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3C215-643D-61F4-EDDF-758534B2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89F8B-FC7F-0444-6AEA-1B54A42B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5BFF-2119-4C86-A3DC-89DFED0956D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61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ECC594-974A-5EDC-3113-95D0E6D8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790DE-B109-436A-ABA2-863B40448133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A9D40A-5A79-BF8C-1507-B122C6FD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86B2F-77FE-E050-C7B7-B1C5EE21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F19D-657C-4662-9B7F-C1D80892D2B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344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65C0DD-EC76-6E33-E829-DC99B77F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8A746-E658-46CF-8447-42EDB55BFC34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756703-0495-A28C-4E6E-AE6AD453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1DA6E9-BB26-7381-5C4D-B7674303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20092-CE74-40E6-9AB9-8AA45C71120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713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0C6B24-6478-5145-59E9-E5FF727E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EFF2-1B1E-4353-8400-B1F092D2F975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38475-5504-1CFF-5D4D-1E6C6972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E29046-A362-C704-4E4A-2B206A53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1A743-9836-4A8B-AEC8-DFC5DCA3F14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96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6DAEC9-C0BF-6F3B-7DC9-0B51DB38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9E31-7C97-4C98-A78C-0C0257B8FDC0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D90828-37A5-B2D2-8726-C4D7DA3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A27445-3A61-E4F2-810A-E9865FB4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290FF-7E18-4F8A-AD2A-BA5E3287B62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449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E90620-67B8-C5C4-094A-45F759A4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0FE55-9130-441E-B401-439A3824AB46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73077F-5EB2-E874-24EC-5FF6E0A6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387BAF-F9F1-72D0-7907-A96D2CEA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8513-3644-49EA-A890-AF5EAD6514B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396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B84E7-11A3-E162-B3E3-99865BF1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ED60-A5B6-49B3-9A4F-19E8F2EB2D1A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A0304-ABB2-AD3E-CF91-A85913FF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D73AC1-495C-0ADB-0796-E36C7349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B65A-04E2-4CE9-BCC7-3B0FE845232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12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C979CF2-AF95-FFBC-4314-D3DF0021F5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  <a:endParaRPr lang="sl-SI" altLang="sl-S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F88915F-4152-470E-CC1C-8A8927A84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  <a:endParaRPr lang="sl-SI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357BB-AB61-9844-735C-115D9B407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6FF49B-FCA3-4E56-BFC7-0A0C7AE1D71E}" type="datetimeFigureOut">
              <a:rPr lang="sl-SI"/>
              <a:pPr>
                <a:defRPr/>
              </a:pPr>
              <a:t>2. 10. 2025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69063-06FA-34FA-8E50-A29CA2180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034F6-5DCE-61C9-9900-733C267FA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9065FD-C954-4A9B-8250-EFDEDBEDE80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png"/><Relationship Id="rId7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.png"/><Relationship Id="rId7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hor and Date">
            <a:extLst>
              <a:ext uri="{FF2B5EF4-FFF2-40B4-BE49-F238E27FC236}">
                <a16:creationId xmlns:a16="http://schemas.microsoft.com/office/drawing/2014/main" id="{BB66D3CE-7740-74D9-00CF-2B9817B840F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xfrm>
            <a:off x="600075" y="4747501"/>
            <a:ext cx="8162925" cy="323850"/>
          </a:xfrm>
        </p:spPr>
        <p:txBody>
          <a:bodyPr/>
          <a:lstStyle/>
          <a:p>
            <a:pPr defTabSz="412750" eaLnBrk="1" hangingPunct="1">
              <a:lnSpc>
                <a:spcPct val="90000"/>
              </a:lnSpc>
              <a:spcBef>
                <a:spcPct val="0"/>
              </a:spcBef>
            </a:pPr>
            <a:r>
              <a:rPr lang="sl-SI" altLang="sl-SI" sz="2800" dirty="0">
                <a:cs typeface="Arial" panose="020B0604020202020204" pitchFamily="34" charset="0"/>
                <a:sym typeface="Arial" panose="020B0604020202020204" pitchFamily="34" charset="0"/>
              </a:rPr>
              <a:t>Nastja Šubic, 2. oktober 2025</a:t>
            </a:r>
          </a:p>
        </p:txBody>
      </p:sp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56EF2C17-BCA3-EDCD-5E48-08BBF6267F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075" y="1903413"/>
            <a:ext cx="10990263" cy="2209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l-SI" altLang="en-US" sz="7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Današnje prakse in jutrišnji izzivi</a:t>
            </a:r>
            <a:endParaRPr lang="en-US" altLang="en-US" sz="7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6" name="Picture 6">
            <a:extLst>
              <a:ext uri="{FF2B5EF4-FFF2-40B4-BE49-F238E27FC236}">
                <a16:creationId xmlns:a16="http://schemas.microsoft.com/office/drawing/2014/main" id="{BFEC7EC2-4280-1216-D1D2-04FDE8DF0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304800"/>
            <a:ext cx="30464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18">
            <a:extLst>
              <a:ext uri="{FF2B5EF4-FFF2-40B4-BE49-F238E27FC236}">
                <a16:creationId xmlns:a16="http://schemas.microsoft.com/office/drawing/2014/main" id="{91A7A2F1-ECEF-2F03-D39A-1B549C6ABC50}"/>
              </a:ext>
            </a:extLst>
          </p:cNvPr>
          <p:cNvGrpSpPr>
            <a:grpSpLocks/>
          </p:cNvGrpSpPr>
          <p:nvPr/>
        </p:nvGrpSpPr>
        <p:grpSpPr bwMode="auto">
          <a:xfrm>
            <a:off x="3536950" y="5630863"/>
            <a:ext cx="8404225" cy="963612"/>
            <a:chOff x="132492" y="5350025"/>
            <a:chExt cx="11927016" cy="1439360"/>
          </a:xfrm>
        </p:grpSpPr>
        <p:pic>
          <p:nvPicPr>
            <p:cNvPr id="3080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E8A569CE-217B-9D02-30B4-46FA51819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5F6C76FA-95F9-ACB6-0691-20FA0EFC5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7DDE54D-7788-1944-8A51-751452F05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2E89E77D-9845-F7D8-E666-2689FB3CF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CA87CE89-9AAA-2130-6224-2CFE1ECFC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Picture 133" descr="A white outline of a lamp and a printer&#10;&#10;Description automatically generated">
            <a:extLst>
              <a:ext uri="{FF2B5EF4-FFF2-40B4-BE49-F238E27FC236}">
                <a16:creationId xmlns:a16="http://schemas.microsoft.com/office/drawing/2014/main" id="{98CD541D-E07A-D29B-F24B-041F30F6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/>
          <a:stretch>
            <a:fillRect/>
          </a:stretch>
        </p:blipFill>
        <p:spPr bwMode="auto">
          <a:xfrm>
            <a:off x="-200025" y="5694363"/>
            <a:ext cx="23685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4" descr="A white line drawing of a camera and a box&#10;&#10;Description automatically generated">
            <a:extLst>
              <a:ext uri="{FF2B5EF4-FFF2-40B4-BE49-F238E27FC236}">
                <a16:creationId xmlns:a16="http://schemas.microsoft.com/office/drawing/2014/main" id="{87DE5EC2-27EF-9FD4-98A6-C4513291E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r="7561"/>
          <a:stretch>
            <a:fillRect/>
          </a:stretch>
        </p:blipFill>
        <p:spPr bwMode="auto">
          <a:xfrm>
            <a:off x="1905000" y="5691188"/>
            <a:ext cx="16764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EE138921-40E0-6A95-ED2D-73D99F115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213" y="69850"/>
            <a:ext cx="10990262" cy="1049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ZBRANE KOLIČINE OPBA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11E4738B-7A49-F3A2-4B42-2BC9C832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8">
            <a:extLst>
              <a:ext uri="{FF2B5EF4-FFF2-40B4-BE49-F238E27FC236}">
                <a16:creationId xmlns:a16="http://schemas.microsoft.com/office/drawing/2014/main" id="{A0325C49-E4B7-F5D8-04AF-C05DBBCFB7DF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0247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7BFAC782-320B-75ED-FAB7-DB1623F1B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F4533718-15C3-FA5C-8E39-C83FC7500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704F8D93-8ECA-93E7-9B1C-5588B90A0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103D5CAE-76C2-F93F-88C7-A9905AE89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C787F05B-485F-220C-767E-8345F7E46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Slika 5">
            <a:extLst>
              <a:ext uri="{FF2B5EF4-FFF2-40B4-BE49-F238E27FC236}">
                <a16:creationId xmlns:a16="http://schemas.microsoft.com/office/drawing/2014/main" id="{1BD95123-6322-E2D8-93D6-88F60FD4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4564063"/>
            <a:ext cx="642143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afikon 6">
            <a:extLst>
              <a:ext uri="{FF2B5EF4-FFF2-40B4-BE49-F238E27FC236}">
                <a16:creationId xmlns:a16="http://schemas.microsoft.com/office/drawing/2014/main" id="{EBE00E94-3481-8F64-013C-CB66F6F0D52A}"/>
              </a:ext>
            </a:extLst>
          </p:cNvPr>
          <p:cNvGraphicFramePr>
            <a:graphicFrameLocks/>
          </p:cNvGraphicFramePr>
          <p:nvPr/>
        </p:nvGraphicFramePr>
        <p:xfrm>
          <a:off x="3770313" y="1197089"/>
          <a:ext cx="6317906" cy="336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0D965C78-9482-5BA3-1A59-BDAF943B3E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213" y="69850"/>
            <a:ext cx="10990262" cy="1049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ZBRANE KOLIČINE OPBA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267" name="Picture 6">
            <a:extLst>
              <a:ext uri="{FF2B5EF4-FFF2-40B4-BE49-F238E27FC236}">
                <a16:creationId xmlns:a16="http://schemas.microsoft.com/office/drawing/2014/main" id="{46AA28AA-3ABE-91B1-CB7A-EB1ECCD9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18">
            <a:extLst>
              <a:ext uri="{FF2B5EF4-FFF2-40B4-BE49-F238E27FC236}">
                <a16:creationId xmlns:a16="http://schemas.microsoft.com/office/drawing/2014/main" id="{32DF4410-FF87-09E3-7035-3DB778E74133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1271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2C70F200-7246-0F1B-7333-465F0B6AC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DFEF100D-A39D-43F8-268A-F2AB5E3F2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CFED561A-505B-277F-47A5-A409D1135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03D4F5F7-359A-6B08-40D5-AE1BC7C08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DA0BC23F-29C5-4999-6F8D-7FAFA5002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BE46F02F-49C8-C6C5-73BC-7DAEB6BC0BC9}"/>
              </a:ext>
            </a:extLst>
          </p:cNvPr>
          <p:cNvGraphicFramePr>
            <a:graphicFrameLocks/>
          </p:cNvGraphicFramePr>
          <p:nvPr/>
        </p:nvGraphicFramePr>
        <p:xfrm>
          <a:off x="5658508" y="4048760"/>
          <a:ext cx="5558790" cy="2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D88DD70E-DBDB-4133-970E-F0C04624DE1C}"/>
              </a:ext>
            </a:extLst>
          </p:cNvPr>
          <p:cNvGraphicFramePr>
            <a:graphicFrameLocks/>
          </p:cNvGraphicFramePr>
          <p:nvPr/>
        </p:nvGraphicFramePr>
        <p:xfrm>
          <a:off x="3206121" y="1194929"/>
          <a:ext cx="5482590" cy="2745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DD39FDFB-1344-C4BD-8470-BF5435172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5" y="403225"/>
            <a:ext cx="10990263" cy="10493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DELEŽ OBVEZNOSTI ZEOS ONS </a:t>
            </a:r>
            <a:b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(do 30. junij 2026)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315" name="Picture 6">
            <a:extLst>
              <a:ext uri="{FF2B5EF4-FFF2-40B4-BE49-F238E27FC236}">
                <a16:creationId xmlns:a16="http://schemas.microsoft.com/office/drawing/2014/main" id="{710AD332-C983-6FCF-EDCD-98D86359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18">
            <a:extLst>
              <a:ext uri="{FF2B5EF4-FFF2-40B4-BE49-F238E27FC236}">
                <a16:creationId xmlns:a16="http://schemas.microsoft.com/office/drawing/2014/main" id="{01A11D71-8940-3950-396B-FCE26A79FD58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3318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D3986883-B5BD-A9C6-2B8B-C42E97C2C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8236FFB8-53E7-6FE1-37A5-7705E151B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51C6CD93-E7ED-9F7C-4428-CE4A4156A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2EEB8662-FF3C-AE69-DC12-7B7CCBA31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561D4588-7B04-E4CE-98CC-B2F28A531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ACAA2F85-A15B-45A3-DF13-D7C5061E80C9}"/>
              </a:ext>
            </a:extLst>
          </p:cNvPr>
          <p:cNvGraphicFramePr>
            <a:graphicFrameLocks/>
          </p:cNvGraphicFramePr>
          <p:nvPr/>
        </p:nvGraphicFramePr>
        <p:xfrm>
          <a:off x="1066800" y="1819835"/>
          <a:ext cx="8803341" cy="337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AACC8681-A40F-2D92-4777-CA8AD531FF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5" y="40322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l-SI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ZBRANE KOLIČINE ONS</a:t>
            </a:r>
          </a:p>
        </p:txBody>
      </p:sp>
      <p:pic>
        <p:nvPicPr>
          <p:cNvPr id="14339" name="Picture 6">
            <a:extLst>
              <a:ext uri="{FF2B5EF4-FFF2-40B4-BE49-F238E27FC236}">
                <a16:creationId xmlns:a16="http://schemas.microsoft.com/office/drawing/2014/main" id="{1D542B6D-6096-0149-11CF-55D2E3BE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18">
            <a:extLst>
              <a:ext uri="{FF2B5EF4-FFF2-40B4-BE49-F238E27FC236}">
                <a16:creationId xmlns:a16="http://schemas.microsoft.com/office/drawing/2014/main" id="{4B634FC2-430C-DED7-C070-C6CA342E0EB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4343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87F69716-2905-A04A-BACC-4C6F42EE1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ACFC029F-5463-ABDF-5A54-49E3917A0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D95E5EE5-EF9C-B112-3003-46F487E3D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36341C3F-6E14-CD0C-E506-9E841B2A8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7D8BFDBA-7803-05B9-5C6E-218AF46EB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7DA2CA94-108D-9356-9998-DA820D92DCC8}"/>
              </a:ext>
            </a:extLst>
          </p:cNvPr>
          <p:cNvGraphicFramePr>
            <a:graphicFrameLocks/>
          </p:cNvGraphicFramePr>
          <p:nvPr/>
        </p:nvGraphicFramePr>
        <p:xfrm>
          <a:off x="2973190" y="1486561"/>
          <a:ext cx="6290310" cy="273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B1728FE0-3526-3304-86DC-52416CD2D809}"/>
              </a:ext>
            </a:extLst>
          </p:cNvPr>
          <p:cNvGraphicFramePr>
            <a:graphicFrameLocks/>
          </p:cNvGraphicFramePr>
          <p:nvPr/>
        </p:nvGraphicFramePr>
        <p:xfrm>
          <a:off x="5372454" y="4366174"/>
          <a:ext cx="5081341" cy="2247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LITIJ-IONSKE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0" y="1184513"/>
            <a:ext cx="1105208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l-SI" altLang="sl-SI" dirty="0"/>
              <a:t>IZHODIŠČA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sl-SI" altLang="sl-SI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Povečevanje deleža li-ionskih baterij v sestavi (90%)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Dano na trg 2024 – 46% li-ionskih baterij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Življenjska doba 2-3 leta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Verjetnost požarov (samovžig) – razlogi: mehanske napake, nepravilno odlaganje, nepravilno skladiščenje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Posledice požarov: finančni stroški, uničenje odpadkov, varnost zaposlenih, dolgotrajna obnova, obiski inšpektorjev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</p:spTree>
    <p:extLst>
      <p:ext uri="{BB962C8B-B14F-4D97-AF65-F5344CB8AC3E}">
        <p14:creationId xmlns:p14="http://schemas.microsoft.com/office/powerpoint/2010/main" val="9583477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LITIJ-IONSKE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0" y="1184513"/>
            <a:ext cx="1105208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l-SI" altLang="sl-SI" dirty="0"/>
              <a:t>IZHODIŠČA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Ločeno zbiranje: sodi z </a:t>
            </a:r>
            <a:r>
              <a:rPr lang="sl-SI" altLang="sl-SI" sz="2400" dirty="0" err="1"/>
              <a:t>vermikulitom</a:t>
            </a:r>
            <a:r>
              <a:rPr lang="sl-SI" altLang="sl-SI" sz="2400" dirty="0"/>
              <a:t>, lepilni trakovi (</a:t>
            </a:r>
            <a:r>
              <a:rPr lang="sl-SI" altLang="sl-SI" sz="2400" dirty="0" err="1"/>
              <a:t>Komunaliada</a:t>
            </a:r>
            <a:r>
              <a:rPr lang="sl-SI" altLang="sl-SI" sz="2400" dirty="0"/>
              <a:t> – 90% IJS se strinja)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1D83675-78D1-9D95-663E-2AAD92A17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047" y="2677410"/>
            <a:ext cx="1767993" cy="28196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2D1486A-3629-947B-06B2-AE2180CC4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188" y="2477224"/>
            <a:ext cx="2560637" cy="43539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F709F8B-35A3-CAC4-B484-08E57695C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2985" y="2477224"/>
            <a:ext cx="2606266" cy="4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209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LITIJ-IONSKE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645521"/>
            <a:ext cx="11052081" cy="344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dirty="0"/>
              <a:t>Kolikšen delež </a:t>
            </a:r>
            <a:r>
              <a:rPr lang="sl-SI" dirty="0" err="1"/>
              <a:t>LiO</a:t>
            </a:r>
            <a:r>
              <a:rPr lang="sl-SI" dirty="0"/>
              <a:t> baterij imate na vašem zbirnem centru (vaša ocena)? </a:t>
            </a:r>
          </a:p>
          <a:p>
            <a:r>
              <a:rPr lang="sl-SI" dirty="0"/>
              <a:t>Ali ste že imeli požar na zbirnem centru zaradi </a:t>
            </a:r>
            <a:r>
              <a:rPr lang="sl-SI" dirty="0" err="1"/>
              <a:t>LiO</a:t>
            </a:r>
            <a:r>
              <a:rPr lang="sl-SI" dirty="0"/>
              <a:t> baterij? </a:t>
            </a:r>
          </a:p>
          <a:p>
            <a:r>
              <a:rPr lang="sl-SI" dirty="0"/>
              <a:t>Ključni izzivi pri preprečevanju nesreč/požarov: </a:t>
            </a:r>
          </a:p>
          <a:p>
            <a:r>
              <a:rPr lang="sl-SI" dirty="0"/>
              <a:t>Katere rešitve predlagate za preventivo pred požari? </a:t>
            </a:r>
          </a:p>
          <a:p>
            <a:r>
              <a:rPr lang="sl-SI" dirty="0"/>
              <a:t>Ali bi bili pripravljeni ločeno zbirati </a:t>
            </a:r>
            <a:r>
              <a:rPr lang="sl-SI" dirty="0" err="1"/>
              <a:t>LiO</a:t>
            </a:r>
            <a:r>
              <a:rPr lang="sl-SI" dirty="0"/>
              <a:t> baterije in pod kakšnim pogojem (dodatni stroški, dodatna embalaža)? </a:t>
            </a:r>
          </a:p>
          <a:p>
            <a:r>
              <a:rPr lang="sl-SI" dirty="0"/>
              <a:t>Kakšna navodila bi potrebovali z naše strani? </a:t>
            </a:r>
          </a:p>
        </p:txBody>
      </p:sp>
    </p:spTree>
    <p:extLst>
      <p:ext uri="{BB962C8B-B14F-4D97-AF65-F5344CB8AC3E}">
        <p14:creationId xmlns:p14="http://schemas.microsoft.com/office/powerpoint/2010/main" val="40165665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07" y="1262414"/>
            <a:ext cx="1065007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sl-SI" altLang="sl-SI" sz="3600" dirty="0"/>
              <a:t>IZHODIŠČA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sl-SI" altLang="sl-SI" sz="3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3200" dirty="0"/>
              <a:t>Povečevanje zbranih količin iz UZ – od leta 2016 povprečna letna zbrana količina 250 ton MGA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3200" dirty="0"/>
              <a:t>Do avgusta 2025 zbrali že 245 ton MGA iz UZ </a:t>
            </a:r>
            <a:r>
              <a:rPr lang="sl-SI" altLang="sl-SI" sz="3200" dirty="0">
                <a:sym typeface="Wingdings" panose="05000000000000000000" pitchFamily="2" charset="2"/>
              </a:rPr>
              <a:t> zbrane količine iz UZ se povečujejo iz leta v leto  pogostejša praznjenja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</p:spTree>
    <p:extLst>
      <p:ext uri="{BB962C8B-B14F-4D97-AF65-F5344CB8AC3E}">
        <p14:creationId xmlns:p14="http://schemas.microsoft.com/office/powerpoint/2010/main" val="40396493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07" y="1262414"/>
            <a:ext cx="106500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Platforma (optimizacija praznjenja UZ)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9DF791-F2EF-8694-C3B9-93AE2421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70" y="1795097"/>
            <a:ext cx="7493747" cy="47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452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68" y="1184513"/>
            <a:ext cx="1065007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>
                <a:sym typeface="Wingdings" panose="05000000000000000000" pitchFamily="2" charset="2"/>
              </a:rPr>
              <a:t>Nameščanje ločenih zbiralnikov za odpadne baterije – 80 ton/leto (doseženi cilji?)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>
                <a:sym typeface="Wingdings" panose="05000000000000000000" pitchFamily="2" charset="2"/>
              </a:rPr>
              <a:t>Primer dobre prakse praznjenja zbiralnikov za odpadne baterije: Komunala Škofja Loka</a:t>
            </a:r>
            <a:endParaRPr lang="sl-SI" altLang="sl-SI" sz="24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  <p:pic>
        <p:nvPicPr>
          <p:cNvPr id="3" name="Slika 2" descr="Slika, ki vsebuje besede besedilo, na prostem, posoda, zaboj za odpadke&#10;&#10;Opis je samodejno ustvarjen">
            <a:extLst>
              <a:ext uri="{FF2B5EF4-FFF2-40B4-BE49-F238E27FC236}">
                <a16:creationId xmlns:a16="http://schemas.microsoft.com/office/drawing/2014/main" id="{69448D4F-A4A3-A276-6066-DF187CDD1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09" y="2149827"/>
            <a:ext cx="5951217" cy="44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69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362E0971-C947-FFB3-0DA7-885ACA8D47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213" y="69850"/>
            <a:ext cx="10990262" cy="1049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DELEŽ OBVEZNOSTI OEEO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9" name="Picture 6">
            <a:extLst>
              <a:ext uri="{FF2B5EF4-FFF2-40B4-BE49-F238E27FC236}">
                <a16:creationId xmlns:a16="http://schemas.microsoft.com/office/drawing/2014/main" id="{B68C8A00-7DAB-AC58-4075-E2C0B707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18">
            <a:extLst>
              <a:ext uri="{FF2B5EF4-FFF2-40B4-BE49-F238E27FC236}">
                <a16:creationId xmlns:a16="http://schemas.microsoft.com/office/drawing/2014/main" id="{C84AC77F-3B99-EFCB-BA69-58EB538FCA35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4103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1B2278AE-84D4-B829-3469-EF41FAB3C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DE1DA5A6-B5B0-5F29-799D-9A632A085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22A6192F-767D-C091-ED26-1238EF08B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BA3AA76-F5ED-5216-199D-C9261B42C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9E5C085F-A0D3-095A-BD09-00FC834DF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1" name="PoljeZBesedilom 1">
            <a:extLst>
              <a:ext uri="{FF2B5EF4-FFF2-40B4-BE49-F238E27FC236}">
                <a16:creationId xmlns:a16="http://schemas.microsoft.com/office/drawing/2014/main" id="{BD6844D0-9DDA-7053-2224-57E06A09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174750"/>
            <a:ext cx="1011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800" dirty="0"/>
              <a:t>Delež o izpolnjevanju obveznosti, za katere morajo proizvajalci EEO zagotoviti zbiranje in obdelavo OEEO za leto 2025 naj bi bil objavljen do 30.9.2025.</a:t>
            </a:r>
          </a:p>
        </p:txBody>
      </p: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EEED0B6D-8252-A558-C7FF-91866B855FEE}"/>
              </a:ext>
            </a:extLst>
          </p:cNvPr>
          <p:cNvGraphicFramePr>
            <a:graphicFrameLocks/>
          </p:cNvGraphicFramePr>
          <p:nvPr/>
        </p:nvGraphicFramePr>
        <p:xfrm>
          <a:off x="923366" y="1875985"/>
          <a:ext cx="10479740" cy="361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68" y="1310266"/>
            <a:ext cx="10650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Premeščanje UZ na druge lokacije brez obveščanja, odlaganje odpadkov poleg UZ, drugi odpadki v UZ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1800" dirty="0"/>
          </a:p>
        </p:txBody>
      </p:sp>
      <p:pic>
        <p:nvPicPr>
          <p:cNvPr id="4" name="Slika 3" descr="Slika, ki vsebuje besede na prostem, besedilo, zaboj za odpadke, grafit&#10;&#10;Opis je samodejno ustvarjen">
            <a:extLst>
              <a:ext uri="{FF2B5EF4-FFF2-40B4-BE49-F238E27FC236}">
                <a16:creationId xmlns:a16="http://schemas.microsoft.com/office/drawing/2014/main" id="{2847994F-62B2-C09D-DEAB-26A3CE2C4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8" y="2241176"/>
            <a:ext cx="6284398" cy="2901913"/>
          </a:xfrm>
          <a:prstGeom prst="rect">
            <a:avLst/>
          </a:prstGeom>
        </p:spPr>
      </p:pic>
      <p:pic>
        <p:nvPicPr>
          <p:cNvPr id="8" name="Slika 7" descr="Slika, ki vsebuje besede na prostem, besedilo, zaboj za odpadke, drevo&#10;&#10;Opis je samodejno ustvarjen">
            <a:extLst>
              <a:ext uri="{FF2B5EF4-FFF2-40B4-BE49-F238E27FC236}">
                <a16:creationId xmlns:a16="http://schemas.microsoft.com/office/drawing/2014/main" id="{269C2B30-081F-388C-7174-2FDD4CB20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13" y="1907284"/>
            <a:ext cx="5539447" cy="41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48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Slika 6" descr="Slika, ki vsebuje besede besedilo, posoda, zaboj za odpadke, na prostem&#10;&#10;Opis je samodejno ustvarjen">
            <a:extLst>
              <a:ext uri="{FF2B5EF4-FFF2-40B4-BE49-F238E27FC236}">
                <a16:creationId xmlns:a16="http://schemas.microsoft.com/office/drawing/2014/main" id="{F33910C4-508E-6060-6B6F-FB6F64482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98" y="1184513"/>
            <a:ext cx="2571977" cy="55760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EDA75CE-3249-C0C1-A9D4-BA4DA805A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119" y="1310266"/>
            <a:ext cx="3877575" cy="52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590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BE8D1BE-FB2D-5F5D-2399-A58894B1A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44" y="135175"/>
            <a:ext cx="10990263" cy="10493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ULIČNI ZBIRALNIKI in KASETE ZA ODPADNE BATERIJE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AF26D23-5B13-5506-EB75-A16AF6868A53}"/>
              </a:ext>
            </a:extLst>
          </p:cNvPr>
          <p:cNvSpPr txBox="1"/>
          <p:nvPr/>
        </p:nvSpPr>
        <p:spPr>
          <a:xfrm>
            <a:off x="1096569" y="1623444"/>
            <a:ext cx="87789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l-SI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Kako sedaj praznite ostale odpadke na vašem območju (na kratko opišite, kdaj se pobira kaj, na katere dneve, katere ekipe...)? </a:t>
            </a:r>
          </a:p>
          <a:p>
            <a:pPr algn="l" rtl="0" fontAlgn="base"/>
            <a:endParaRPr lang="sl-SI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l-SI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Ali bi bili pripravljeni delati obhode UZ na območju vaše IJS – preveritev stanja (poškodbe, smeti…)? Ali bi bili pripravljeni prazniti kasete za OPBA in pod kakšnimi pogoji? Ali bi imeli možnost tudi prazniti ulične zbiralnike ter pod katerimi pogoji?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sl-SI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l-SI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Kakšne rešitve imate: izboljšano stanje poleg UZ, manj poškodb UZ, manj logističnih in drugih težav zaradi premikanja UZ.</a:t>
            </a:r>
            <a:r>
              <a:rPr lang="sl-SI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44720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0A842677-1278-F474-8F11-AD417790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8">
            <a:extLst>
              <a:ext uri="{FF2B5EF4-FFF2-40B4-BE49-F238E27FC236}">
                <a16:creationId xmlns:a16="http://schemas.microsoft.com/office/drawing/2014/main" id="{7105239C-7F5A-6A2F-C6F4-57D5BE7552C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1536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82F0E57-0B56-7A20-9C9B-F56DA26D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6AA99577-D9A8-F25C-8C9C-E6865116C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0A67C2A1-569A-34AD-A0E8-0BC5057C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5C14D14A-2DF7-B3C4-D794-4A0926A3A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B0E04530-9E6E-8BB3-59C7-61317725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PoljeZBesedilom 2">
            <a:extLst>
              <a:ext uri="{FF2B5EF4-FFF2-40B4-BE49-F238E27FC236}">
                <a16:creationId xmlns:a16="http://schemas.microsoft.com/office/drawing/2014/main" id="{F22E34AC-3732-7EDA-0270-4F387C51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84" y="2511537"/>
            <a:ext cx="1065007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sl-SI" altLang="sl-SI" sz="5400" b="1" dirty="0">
                <a:sym typeface="Wingdings" panose="05000000000000000000" pitchFamily="2" charset="2"/>
              </a:rPr>
              <a:t>HVALA ZA POZORNOST!</a:t>
            </a:r>
            <a:endParaRPr lang="sl-SI" altLang="sl-SI" sz="5400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sl-SI" altLang="sl-SI" sz="3600" dirty="0"/>
          </a:p>
        </p:txBody>
      </p:sp>
    </p:spTree>
    <p:extLst>
      <p:ext uri="{BB962C8B-B14F-4D97-AF65-F5344CB8AC3E}">
        <p14:creationId xmlns:p14="http://schemas.microsoft.com/office/powerpoint/2010/main" val="16509651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AC01D041-1F1C-087E-284E-0F6642A20F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5" y="350838"/>
            <a:ext cx="10990263" cy="10493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ZBRANE KOLIČINE OEEO 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123" name="Picture 6">
            <a:extLst>
              <a:ext uri="{FF2B5EF4-FFF2-40B4-BE49-F238E27FC236}">
                <a16:creationId xmlns:a16="http://schemas.microsoft.com/office/drawing/2014/main" id="{17180F84-F0D7-CD4F-F16F-B47A9AE7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4" name="Group 18">
            <a:extLst>
              <a:ext uri="{FF2B5EF4-FFF2-40B4-BE49-F238E27FC236}">
                <a16:creationId xmlns:a16="http://schemas.microsoft.com/office/drawing/2014/main" id="{F71847FA-17F2-D662-8AFD-D5CE89CC8032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5126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F52B9EF3-D2CE-0E80-6EC7-A66126977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0712263C-4FE6-49BC-3B2C-C33B5C862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2600D97E-EC08-7FD6-E1AC-11BBB636B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6936F6CB-8F4B-4BAF-35D8-2D1325F63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A554A472-AF36-01EB-7304-13E9E8DA5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0B4CBAA9-A28F-C767-C6CE-0801AABD811E}"/>
              </a:ext>
            </a:extLst>
          </p:cNvPr>
          <p:cNvGraphicFramePr>
            <a:graphicFrameLocks/>
          </p:cNvGraphicFramePr>
          <p:nvPr/>
        </p:nvGraphicFramePr>
        <p:xfrm>
          <a:off x="612298" y="1549212"/>
          <a:ext cx="10468078" cy="365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902794EB-39E4-5741-E197-90556E08C1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5" y="350838"/>
            <a:ext cx="10990263" cy="10493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ZBRANE KOLIČINE OEEO 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147" name="Picture 6">
            <a:extLst>
              <a:ext uri="{FF2B5EF4-FFF2-40B4-BE49-F238E27FC236}">
                <a16:creationId xmlns:a16="http://schemas.microsoft.com/office/drawing/2014/main" id="{5FAA39C0-9649-EE26-11B6-BAF50159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18">
            <a:extLst>
              <a:ext uri="{FF2B5EF4-FFF2-40B4-BE49-F238E27FC236}">
                <a16:creationId xmlns:a16="http://schemas.microsoft.com/office/drawing/2014/main" id="{1F548A61-5D1A-C749-99F9-29C75968F136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6150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60603CDA-4974-B1E9-88B3-0605114FA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89935995-F628-92D1-70FD-1735F4636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1C428CB6-CA13-74C6-CDF4-7DC026938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2F757A2A-CD40-A471-CAED-36BD053D1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25667229-9BDD-B54E-219A-D85021F15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E211A4ED-77DB-E110-0BA8-A463C90083A8}"/>
              </a:ext>
            </a:extLst>
          </p:cNvPr>
          <p:cNvGraphicFramePr>
            <a:graphicFrameLocks/>
          </p:cNvGraphicFramePr>
          <p:nvPr/>
        </p:nvGraphicFramePr>
        <p:xfrm>
          <a:off x="1061438" y="1525928"/>
          <a:ext cx="9525879" cy="401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5E550E7A-83B1-58F2-69FB-D38AEA993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5632" y="265400"/>
            <a:ext cx="10990263" cy="1049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           DELEŽ  ZBRANE OEEO OD IJS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171" name="Picture 6">
            <a:extLst>
              <a:ext uri="{FF2B5EF4-FFF2-40B4-BE49-F238E27FC236}">
                <a16:creationId xmlns:a16="http://schemas.microsoft.com/office/drawing/2014/main" id="{78BBDB62-DC12-6B9B-8949-7A96CACA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18">
            <a:extLst>
              <a:ext uri="{FF2B5EF4-FFF2-40B4-BE49-F238E27FC236}">
                <a16:creationId xmlns:a16="http://schemas.microsoft.com/office/drawing/2014/main" id="{130BECAC-6E3C-5A32-D6CE-2C9E5485C2C2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7174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C62ED761-9B05-9D18-3A62-A2E82AC73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F055872B-75AA-995F-7024-B58B97A65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42557506-7DF1-36BC-0814-776F264D5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73B7C352-F750-0D59-69ED-557D454F3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8A6BEA86-1558-CD2F-246E-00A2B1361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Slika 1">
            <a:extLst>
              <a:ext uri="{FF2B5EF4-FFF2-40B4-BE49-F238E27FC236}">
                <a16:creationId xmlns:a16="http://schemas.microsoft.com/office/drawing/2014/main" id="{A39A16B8-5FA5-737D-2969-48395C54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6650"/>
            <a:ext cx="81137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097DB94D-E9FD-4CDC-BC95-2E93DCC6E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" y="582178"/>
            <a:ext cx="10990263" cy="8608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IZZIVI ZBIRANJA OEEO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195" name="Picture 6">
            <a:extLst>
              <a:ext uri="{FF2B5EF4-FFF2-40B4-BE49-F238E27FC236}">
                <a16:creationId xmlns:a16="http://schemas.microsoft.com/office/drawing/2014/main" id="{5520136B-0158-A72E-D7ED-0F63E9B7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18">
            <a:extLst>
              <a:ext uri="{FF2B5EF4-FFF2-40B4-BE49-F238E27FC236}">
                <a16:creationId xmlns:a16="http://schemas.microsoft.com/office/drawing/2014/main" id="{DC6450E8-699E-912C-F333-4BDF3D4054EF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8200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AB0F036C-B596-5065-4AF7-394BA384A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D2BFEDFC-5287-E933-D0B9-7DB697421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D75C4B42-4911-A1B1-3A31-5DA7F21CD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FA2E9DB6-B128-1D03-9DC0-D031989A4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150A06CC-A2CA-ED12-07C9-4867D8305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PoljeZBesedilom 1">
            <a:extLst>
              <a:ext uri="{FF2B5EF4-FFF2-40B4-BE49-F238E27FC236}">
                <a16:creationId xmlns:a16="http://schemas.microsoft.com/office/drawing/2014/main" id="{9D72AD17-ED17-5374-DB7C-D67762269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603495"/>
            <a:ext cx="3123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1800" dirty="0"/>
              <a:t>Neustrezno ločevanje OEEO </a:t>
            </a:r>
          </a:p>
        </p:txBody>
      </p:sp>
      <p:pic>
        <p:nvPicPr>
          <p:cNvPr id="8199" name="Slika 1">
            <a:extLst>
              <a:ext uri="{FF2B5EF4-FFF2-40B4-BE49-F238E27FC236}">
                <a16:creationId xmlns:a16="http://schemas.microsoft.com/office/drawing/2014/main" id="{D1A54DA6-71CC-DF60-3FCF-1BA679D1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0" y="2084353"/>
            <a:ext cx="10266636" cy="35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097DB94D-E9FD-4CDC-BC95-2E93DCC6E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775" y="592317"/>
            <a:ext cx="10990263" cy="8608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IZZIVI ZBIRANJA OEEO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195" name="Picture 6">
            <a:extLst>
              <a:ext uri="{FF2B5EF4-FFF2-40B4-BE49-F238E27FC236}">
                <a16:creationId xmlns:a16="http://schemas.microsoft.com/office/drawing/2014/main" id="{5520136B-0158-A72E-D7ED-0F63E9B7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18">
            <a:extLst>
              <a:ext uri="{FF2B5EF4-FFF2-40B4-BE49-F238E27FC236}">
                <a16:creationId xmlns:a16="http://schemas.microsoft.com/office/drawing/2014/main" id="{DC6450E8-699E-912C-F333-4BDF3D4054EF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8200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AB0F036C-B596-5065-4AF7-394BA384A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D2BFEDFC-5287-E933-D0B9-7DB697421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D75C4B42-4911-A1B1-3A31-5DA7F21CD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FA2E9DB6-B128-1D03-9DC0-D031989A4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150A06CC-A2CA-ED12-07C9-4867D8305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PoljeZBesedilom 1">
            <a:extLst>
              <a:ext uri="{FF2B5EF4-FFF2-40B4-BE49-F238E27FC236}">
                <a16:creationId xmlns:a16="http://schemas.microsoft.com/office/drawing/2014/main" id="{9D72AD17-ED17-5374-DB7C-D67762269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1657030"/>
            <a:ext cx="4385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2400" dirty="0"/>
              <a:t>Manjkajoči kompresorji pri HZA</a:t>
            </a:r>
          </a:p>
        </p:txBody>
      </p:sp>
      <p:pic>
        <p:nvPicPr>
          <p:cNvPr id="5" name="Slika 4" descr="Slika, ki vsebuje besede na prostem, kolo, tovornjak, vozilo&#10;&#10;Opis je samodejno ustvarjen">
            <a:extLst>
              <a:ext uri="{FF2B5EF4-FFF2-40B4-BE49-F238E27FC236}">
                <a16:creationId xmlns:a16="http://schemas.microsoft.com/office/drawing/2014/main" id="{9E0604ED-DFD8-E2E7-F797-E24859434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14" y="1952625"/>
            <a:ext cx="4020671" cy="4020671"/>
          </a:xfrm>
          <a:prstGeom prst="rect">
            <a:avLst/>
          </a:prstGeom>
        </p:spPr>
      </p:pic>
      <p:pic>
        <p:nvPicPr>
          <p:cNvPr id="7" name="Slika 6" descr="Slika, ki vsebuje besede stavba, na prostem, pnevmatika, nebo&#10;&#10;Opis je samodejno ustvarjen">
            <a:extLst>
              <a:ext uri="{FF2B5EF4-FFF2-40B4-BE49-F238E27FC236}">
                <a16:creationId xmlns:a16="http://schemas.microsoft.com/office/drawing/2014/main" id="{20CC5B26-E08E-A49A-9308-3CA4D5030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2423524"/>
            <a:ext cx="3801035" cy="38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40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097DB94D-E9FD-4CDC-BC95-2E93DCC6E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" y="582178"/>
            <a:ext cx="10990263" cy="8608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IZZIVI ZBIRANJA OEEO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195" name="Picture 6">
            <a:extLst>
              <a:ext uri="{FF2B5EF4-FFF2-40B4-BE49-F238E27FC236}">
                <a16:creationId xmlns:a16="http://schemas.microsoft.com/office/drawing/2014/main" id="{5520136B-0158-A72E-D7ED-0F63E9B7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18">
            <a:extLst>
              <a:ext uri="{FF2B5EF4-FFF2-40B4-BE49-F238E27FC236}">
                <a16:creationId xmlns:a16="http://schemas.microsoft.com/office/drawing/2014/main" id="{DC6450E8-699E-912C-F333-4BDF3D4054EF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8200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AB0F036C-B596-5065-4AF7-394BA384A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D2BFEDFC-5287-E933-D0B9-7DB697421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D75C4B42-4911-A1B1-3A31-5DA7F21CD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FA2E9DB6-B128-1D03-9DC0-D031989A4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150A06CC-A2CA-ED12-07C9-4867D8305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PoljeZBesedilom 1">
            <a:extLst>
              <a:ext uri="{FF2B5EF4-FFF2-40B4-BE49-F238E27FC236}">
                <a16:creationId xmlns:a16="http://schemas.microsoft.com/office/drawing/2014/main" id="{9D72AD17-ED17-5374-DB7C-D67762269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97" y="1617471"/>
            <a:ext cx="4981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sl-SI" altLang="sl-SI" sz="1800" dirty="0"/>
              <a:t>Neustrezno skladiščenje OEEO (predvsem HZA)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3AF2DFC-829E-9AD9-3A15-9378729D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8" y="2349413"/>
            <a:ext cx="6120853" cy="28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Slika, ki vsebuje besede na prostem, tla&#10;&#10;Opis je samodejno ustvarjen">
            <a:extLst>
              <a:ext uri="{FF2B5EF4-FFF2-40B4-BE49-F238E27FC236}">
                <a16:creationId xmlns:a16="http://schemas.microsoft.com/office/drawing/2014/main" id="{FD0F418D-35CA-16AB-5312-B0A39E138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5716" y="2057049"/>
            <a:ext cx="5164612" cy="38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809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esentation Title">
            <a:extLst>
              <a:ext uri="{FF2B5EF4-FFF2-40B4-BE49-F238E27FC236}">
                <a16:creationId xmlns:a16="http://schemas.microsoft.com/office/drawing/2014/main" id="{F01ED1AE-DE6E-0F6A-A7C5-5A372E290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90500" y="244475"/>
            <a:ext cx="10990263" cy="1049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altLang="sl-SI" sz="4000" b="1" dirty="0">
                <a:latin typeface="Arial Nova Cond" panose="020B0506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</a:t>
            </a:r>
            <a:r>
              <a:rPr lang="pl-PL" altLang="sl-SI" sz="40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DELEŽ OBVEZNOSTI ZEOS OPBA</a:t>
            </a:r>
            <a:endParaRPr lang="sl-SI" altLang="sl-SI" sz="4000" b="1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219" name="Picture 6">
            <a:extLst>
              <a:ext uri="{FF2B5EF4-FFF2-40B4-BE49-F238E27FC236}">
                <a16:creationId xmlns:a16="http://schemas.microsoft.com/office/drawing/2014/main" id="{254D8727-6CF4-23FF-6F1D-0AF20EBB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594350"/>
            <a:ext cx="2560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18">
            <a:extLst>
              <a:ext uri="{FF2B5EF4-FFF2-40B4-BE49-F238E27FC236}">
                <a16:creationId xmlns:a16="http://schemas.microsoft.com/office/drawing/2014/main" id="{689C2768-35DE-6E5B-A963-1BF71DFD22D9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5594350"/>
            <a:ext cx="8405813" cy="963613"/>
            <a:chOff x="132492" y="5350025"/>
            <a:chExt cx="11927016" cy="1439360"/>
          </a:xfrm>
        </p:grpSpPr>
        <p:pic>
          <p:nvPicPr>
            <p:cNvPr id="9222" name="Picture 10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9D1DD550-FFA8-F2E3-C00E-9B1FAF759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45"/>
            <a:stretch>
              <a:fillRect/>
            </a:stretch>
          </p:blipFill>
          <p:spPr bwMode="auto">
            <a:xfrm>
              <a:off x="5364432" y="5350025"/>
              <a:ext cx="2379734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2" descr="A white line art of a game controller&#10;&#10;Description automatically generated">
              <a:extLst>
                <a:ext uri="{FF2B5EF4-FFF2-40B4-BE49-F238E27FC236}">
                  <a16:creationId xmlns:a16="http://schemas.microsoft.com/office/drawing/2014/main" id="{F49C8E50-A6F4-D0F7-5835-3D6B5111F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r="7817"/>
            <a:stretch>
              <a:fillRect/>
            </a:stretch>
          </p:blipFill>
          <p:spPr bwMode="auto">
            <a:xfrm>
              <a:off x="132492" y="5392532"/>
              <a:ext cx="5812470" cy="139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4" descr="A white line drawing of a radio&#10;&#10;Description automatically generated">
              <a:extLst>
                <a:ext uri="{FF2B5EF4-FFF2-40B4-BE49-F238E27FC236}">
                  <a16:creationId xmlns:a16="http://schemas.microsoft.com/office/drawing/2014/main" id="{3C705126-5E3F-C351-832A-DEBDA9F4A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45"/>
            <a:stretch>
              <a:fillRect/>
            </a:stretch>
          </p:blipFill>
          <p:spPr bwMode="auto">
            <a:xfrm rot="-1807463">
              <a:off x="2978532" y="5396635"/>
              <a:ext cx="1054657" cy="128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6" descr="A white outline of a lamp and a printer&#10;&#10;Description automatically generated">
              <a:extLst>
                <a:ext uri="{FF2B5EF4-FFF2-40B4-BE49-F238E27FC236}">
                  <a16:creationId xmlns:a16="http://schemas.microsoft.com/office/drawing/2014/main" id="{CD94AD60-31A2-E86B-1F8B-193919BF2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/>
            <a:stretch>
              <a:fillRect/>
            </a:stretch>
          </p:blipFill>
          <p:spPr bwMode="auto">
            <a:xfrm>
              <a:off x="6879229" y="5466387"/>
              <a:ext cx="3361015" cy="124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7" descr="A white line drawing of a camera and a box&#10;&#10;Description automatically generated">
              <a:extLst>
                <a:ext uri="{FF2B5EF4-FFF2-40B4-BE49-F238E27FC236}">
                  <a16:creationId xmlns:a16="http://schemas.microsoft.com/office/drawing/2014/main" id="{2863D526-1D23-C978-A755-BFAEBE039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5" r="7561"/>
            <a:stretch>
              <a:fillRect/>
            </a:stretch>
          </p:blipFill>
          <p:spPr bwMode="auto">
            <a:xfrm>
              <a:off x="9679773" y="5461720"/>
              <a:ext cx="237973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1" name="Slika 6">
            <a:extLst>
              <a:ext uri="{FF2B5EF4-FFF2-40B4-BE49-F238E27FC236}">
                <a16:creationId xmlns:a16="http://schemas.microsoft.com/office/drawing/2014/main" id="{4844C600-342F-F299-DB6B-D35E7CC9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78088"/>
            <a:ext cx="974883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b746ac-164c-4706-a191-849a8f4b305b" xsi:nil="true"/>
    <lcf76f155ced4ddcb4097134ff3c332f xmlns="b734f66d-a182-4328-b944-88ccdba4364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1C50C9409EE64E93897F5B67DA7249" ma:contentTypeVersion="18" ma:contentTypeDescription="Ustvari nov dokument." ma:contentTypeScope="" ma:versionID="ac904b25b133a6dff7918113a279f07b">
  <xsd:schema xmlns:xsd="http://www.w3.org/2001/XMLSchema" xmlns:xs="http://www.w3.org/2001/XMLSchema" xmlns:p="http://schemas.microsoft.com/office/2006/metadata/properties" xmlns:ns2="b734f66d-a182-4328-b944-88ccdba43646" xmlns:ns3="c5b746ac-164c-4706-a191-849a8f4b305b" targetNamespace="http://schemas.microsoft.com/office/2006/metadata/properties" ma:root="true" ma:fieldsID="a4a1d3b609dbe2ce22f3a2ee98e46347" ns2:_="" ns3:_="">
    <xsd:import namespace="b734f66d-a182-4328-b944-88ccdba43646"/>
    <xsd:import namespace="c5b746ac-164c-4706-a191-849a8f4b30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4f66d-a182-4328-b944-88ccdba43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Oznake slike" ma:readOnly="false" ma:fieldId="{5cf76f15-5ced-4ddc-b409-7134ff3c332f}" ma:taxonomyMulti="true" ma:sspId="327b33a9-5e18-4ee5-8323-620c243daf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746ac-164c-4706-a191-849a8f4b305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9d297b2-a30d-4543-9d9e-7b50753db2dc}" ma:internalName="TaxCatchAll" ma:showField="CatchAllData" ma:web="c5b746ac-164c-4706-a191-849a8f4b30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2D38CD-658B-4C40-8A02-3E258C48795E}">
  <ds:schemaRefs>
    <ds:schemaRef ds:uri="http://schemas.microsoft.com/office/2006/metadata/properties"/>
    <ds:schemaRef ds:uri="http://schemas.microsoft.com/office/infopath/2007/PartnerControls"/>
    <ds:schemaRef ds:uri="c5b746ac-164c-4706-a191-849a8f4b305b"/>
    <ds:schemaRef ds:uri="b734f66d-a182-4328-b944-88ccdba43646"/>
  </ds:schemaRefs>
</ds:datastoreItem>
</file>

<file path=customXml/itemProps2.xml><?xml version="1.0" encoding="utf-8"?>
<ds:datastoreItem xmlns:ds="http://schemas.openxmlformats.org/officeDocument/2006/customXml" ds:itemID="{66013101-CDD0-46F7-9C6F-A05835E8A8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4f66d-a182-4328-b944-88ccdba43646"/>
    <ds:schemaRef ds:uri="c5b746ac-164c-4706-a191-849a8f4b30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52AECE-A80A-4B00-8DEB-73202C2502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559</Words>
  <Application>Microsoft Office PowerPoint</Application>
  <PresentationFormat>Širokozaslonsko</PresentationFormat>
  <Paragraphs>77</Paragraphs>
  <Slides>23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8" baseType="lpstr">
      <vt:lpstr>Arial</vt:lpstr>
      <vt:lpstr>Arial Nova Cond</vt:lpstr>
      <vt:lpstr>Calibri</vt:lpstr>
      <vt:lpstr>Calibri Light</vt:lpstr>
      <vt:lpstr>Office Theme</vt:lpstr>
      <vt:lpstr>Današnje prakse in jutrišnji izzivi</vt:lpstr>
      <vt:lpstr>                        DELEŽ OBVEZNOSTI OEEO</vt:lpstr>
      <vt:lpstr>                        ZBRANE KOLIČINE OEEO </vt:lpstr>
      <vt:lpstr>                        ZBRANE KOLIČINE OEEO </vt:lpstr>
      <vt:lpstr>            DELEŽ  ZBRANE OEEO OD IJS</vt:lpstr>
      <vt:lpstr>                        IZZIVI ZBIRANJA OEEO</vt:lpstr>
      <vt:lpstr>                        IZZIVI ZBIRANJA OEEO</vt:lpstr>
      <vt:lpstr>                        IZZIVI ZBIRANJA OEEO</vt:lpstr>
      <vt:lpstr>                        DELEŽ OBVEZNOSTI ZEOS OPBA</vt:lpstr>
      <vt:lpstr>                        ZBRANE KOLIČINE OPBA</vt:lpstr>
      <vt:lpstr>                        ZBRANE KOLIČINE OPBA</vt:lpstr>
      <vt:lpstr>DELEŽ OBVEZNOSTI ZEOS ONS  (do 30. junij 2026)</vt:lpstr>
      <vt:lpstr>ZBRANE KOLIČINE ONS</vt:lpstr>
      <vt:lpstr>LITIJ-IONSKE BATERIJE</vt:lpstr>
      <vt:lpstr>LITIJ-IONSKE BATERIJE</vt:lpstr>
      <vt:lpstr>LITIJ-IONSKE BATERIJE</vt:lpstr>
      <vt:lpstr>ULIČNI ZBIRALNIKI in KASETE ZA ODPADNE BATERIJE</vt:lpstr>
      <vt:lpstr>ULIČNI ZBIRALNIKI in KASETE ZA ODPADNE BATERIJE</vt:lpstr>
      <vt:lpstr>ULIČNI ZBIRALNIKI in KASETE ZA ODPADNE BATERIJE</vt:lpstr>
      <vt:lpstr>ULIČNI ZBIRALNIKI in KASETE ZA ODPADNE BATERIJE</vt:lpstr>
      <vt:lpstr>ULIČNI ZBIRALNIKI in KASETE ZA ODPADNE BATERIJE</vt:lpstr>
      <vt:lpstr>ULIČNI ZBIRALNIKI in KASETE ZA ODPADNE BATERIJE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PREZENTACIJE</dc:title>
  <dc:creator>Urška Dolinšek</dc:creator>
  <cp:lastModifiedBy>Nastja Šubic</cp:lastModifiedBy>
  <cp:revision>37</cp:revision>
  <dcterms:created xsi:type="dcterms:W3CDTF">2024-12-16T09:32:32Z</dcterms:created>
  <dcterms:modified xsi:type="dcterms:W3CDTF">2025-10-02T04:01:59Z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0x010100A21C50C9409EE64E93897F5B67DA7249</vt:lpwstr>
  </property>
</Properties>
</file>