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5" r:id="rId6"/>
    <p:sldId id="286" r:id="rId7"/>
    <p:sldId id="291" r:id="rId8"/>
    <p:sldId id="293" r:id="rId9"/>
    <p:sldId id="292" r:id="rId10"/>
    <p:sldId id="296" r:id="rId11"/>
    <p:sldId id="295" r:id="rId12"/>
    <p:sldId id="297" r:id="rId13"/>
    <p:sldId id="288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09453-4932-4A57-B95F-C5D54A17344C}" v="30" dt="2025-10-02T05:55:52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81608" autoAdjust="0"/>
  </p:normalViewPr>
  <p:slideViewPr>
    <p:cSldViewPr snapToGrid="0">
      <p:cViewPr varScale="1">
        <p:scale>
          <a:sx n="70" d="100"/>
          <a:sy n="70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r Huremović" userId="98545fef-fcb2-45ad-9ff2-3c949c0779bb" providerId="ADAL" clId="{4D0BACF3-B23C-4A7F-AAE2-8BDC6D68B8A9}"/>
    <pc:docChg chg="undo custSel modSld">
      <pc:chgData name="Damir Huremović" userId="98545fef-fcb2-45ad-9ff2-3c949c0779bb" providerId="ADAL" clId="{4D0BACF3-B23C-4A7F-AAE2-8BDC6D68B8A9}" dt="2024-12-17T06:42:47.196" v="337" actId="1035"/>
      <pc:docMkLst>
        <pc:docMk/>
      </pc:docMkLst>
      <pc:sldChg chg="addSp modSp">
        <pc:chgData name="Damir Huremović" userId="98545fef-fcb2-45ad-9ff2-3c949c0779bb" providerId="ADAL" clId="{4D0BACF3-B23C-4A7F-AAE2-8BDC6D68B8A9}" dt="2024-12-17T06:38:48.532" v="202"/>
        <pc:sldMkLst>
          <pc:docMk/>
          <pc:sldMk cId="1583250513" sldId="256"/>
        </pc:sldMkLst>
        <pc:grpChg chg="add mod">
          <ac:chgData name="Damir Huremović" userId="98545fef-fcb2-45ad-9ff2-3c949c0779bb" providerId="ADAL" clId="{4D0BACF3-B23C-4A7F-AAE2-8BDC6D68B8A9}" dt="2024-12-17T06:34:03.835" v="0"/>
          <ac:grpSpMkLst>
            <pc:docMk/>
            <pc:sldMk cId="1583250513" sldId="256"/>
            <ac:grpSpMk id="5" creationId="{17376050-B0EE-074B-F1C9-6F6A651DF37A}"/>
          </ac:grpSpMkLst>
        </pc:grpChg>
        <pc:picChg chg="add mod">
          <ac:chgData name="Damir Huremović" userId="98545fef-fcb2-45ad-9ff2-3c949c0779bb" providerId="ADAL" clId="{4D0BACF3-B23C-4A7F-AAE2-8BDC6D68B8A9}" dt="2024-12-17T06:34:03.835" v="0"/>
          <ac:picMkLst>
            <pc:docMk/>
            <pc:sldMk cId="1583250513" sldId="256"/>
            <ac:picMk id="4" creationId="{5286CBCA-C993-1824-C8DF-925F7BD6CD0E}"/>
          </ac:picMkLst>
        </pc:picChg>
        <pc:picChg chg="mod">
          <ac:chgData name="Damir Huremović" userId="98545fef-fcb2-45ad-9ff2-3c949c0779bb" providerId="ADAL" clId="{4D0BACF3-B23C-4A7F-AAE2-8BDC6D68B8A9}" dt="2024-12-17T06:34:03.835" v="0"/>
          <ac:picMkLst>
            <pc:docMk/>
            <pc:sldMk cId="1583250513" sldId="256"/>
            <ac:picMk id="6" creationId="{FEAC207A-71AB-94DE-46EA-99EBBCB1897E}"/>
          </ac:picMkLst>
        </pc:picChg>
        <pc:picChg chg="mod">
          <ac:chgData name="Damir Huremović" userId="98545fef-fcb2-45ad-9ff2-3c949c0779bb" providerId="ADAL" clId="{4D0BACF3-B23C-4A7F-AAE2-8BDC6D68B8A9}" dt="2024-12-17T06:34:03.835" v="0"/>
          <ac:picMkLst>
            <pc:docMk/>
            <pc:sldMk cId="1583250513" sldId="256"/>
            <ac:picMk id="7" creationId="{E18A12E8-17D7-82FF-702E-C8AB0AF0D4D7}"/>
          </ac:picMkLst>
        </pc:picChg>
        <pc:picChg chg="mod">
          <ac:chgData name="Damir Huremović" userId="98545fef-fcb2-45ad-9ff2-3c949c0779bb" providerId="ADAL" clId="{4D0BACF3-B23C-4A7F-AAE2-8BDC6D68B8A9}" dt="2024-12-17T06:34:03.835" v="0"/>
          <ac:picMkLst>
            <pc:docMk/>
            <pc:sldMk cId="1583250513" sldId="256"/>
            <ac:picMk id="8" creationId="{2633ECAF-7C74-C780-5807-804F919018B1}"/>
          </ac:picMkLst>
        </pc:picChg>
        <pc:picChg chg="mod">
          <ac:chgData name="Damir Huremović" userId="98545fef-fcb2-45ad-9ff2-3c949c0779bb" providerId="ADAL" clId="{4D0BACF3-B23C-4A7F-AAE2-8BDC6D68B8A9}" dt="2024-12-17T06:34:03.835" v="0"/>
          <ac:picMkLst>
            <pc:docMk/>
            <pc:sldMk cId="1583250513" sldId="256"/>
            <ac:picMk id="9" creationId="{0248F79A-B1E2-8412-E256-81494D8C6935}"/>
          </ac:picMkLst>
        </pc:picChg>
        <pc:picChg chg="mod">
          <ac:chgData name="Damir Huremović" userId="98545fef-fcb2-45ad-9ff2-3c949c0779bb" providerId="ADAL" clId="{4D0BACF3-B23C-4A7F-AAE2-8BDC6D68B8A9}" dt="2024-12-17T06:34:03.835" v="0"/>
          <ac:picMkLst>
            <pc:docMk/>
            <pc:sldMk cId="1583250513" sldId="256"/>
            <ac:picMk id="10" creationId="{5BA14D3E-FC27-929E-7AD8-C201943F5375}"/>
          </ac:picMkLst>
        </pc:picChg>
        <pc:picChg chg="add mod">
          <ac:chgData name="Damir Huremović" userId="98545fef-fcb2-45ad-9ff2-3c949c0779bb" providerId="ADAL" clId="{4D0BACF3-B23C-4A7F-AAE2-8BDC6D68B8A9}" dt="2024-12-17T06:38:48.532" v="202"/>
          <ac:picMkLst>
            <pc:docMk/>
            <pc:sldMk cId="1583250513" sldId="256"/>
            <ac:picMk id="11" creationId="{F1E1204A-3A08-2B12-6646-B6AA869C8303}"/>
          </ac:picMkLst>
        </pc:picChg>
      </pc:sldChg>
      <pc:sldChg chg="addSp modSp mod">
        <pc:chgData name="Damir Huremović" userId="98545fef-fcb2-45ad-9ff2-3c949c0779bb" providerId="ADAL" clId="{4D0BACF3-B23C-4A7F-AAE2-8BDC6D68B8A9}" dt="2024-12-17T06:41:09.212" v="294" actId="1035"/>
        <pc:sldMkLst>
          <pc:docMk/>
          <pc:sldMk cId="2789505869" sldId="257"/>
        </pc:sldMkLst>
        <pc:spChg chg="mod">
          <ac:chgData name="Damir Huremović" userId="98545fef-fcb2-45ad-9ff2-3c949c0779bb" providerId="ADAL" clId="{4D0BACF3-B23C-4A7F-AAE2-8BDC6D68B8A9}" dt="2024-12-17T06:41:09.212" v="294" actId="1035"/>
          <ac:spMkLst>
            <pc:docMk/>
            <pc:sldMk cId="2789505869" sldId="257"/>
            <ac:spMk id="3" creationId="{67EE1FB8-80EF-3099-226A-DD4C9C0A9B81}"/>
          </ac:spMkLst>
        </pc:spChg>
        <pc:grpChg chg="add mod">
          <ac:chgData name="Damir Huremović" userId="98545fef-fcb2-45ad-9ff2-3c949c0779bb" providerId="ADAL" clId="{4D0BACF3-B23C-4A7F-AAE2-8BDC6D68B8A9}" dt="2024-12-17T06:35:03.727" v="10" actId="167"/>
          <ac:grpSpMkLst>
            <pc:docMk/>
            <pc:sldMk cId="2789505869" sldId="257"/>
            <ac:grpSpMk id="4" creationId="{132F01D6-976B-7D99-6846-EBBAEF597B77}"/>
          </ac:grpSpMkLst>
        </pc:grpChg>
        <pc:picChg chg="mod">
          <ac:chgData name="Damir Huremović" userId="98545fef-fcb2-45ad-9ff2-3c949c0779bb" providerId="ADAL" clId="{4D0BACF3-B23C-4A7F-AAE2-8BDC6D68B8A9}" dt="2024-12-17T06:35:00.466" v="9"/>
          <ac:picMkLst>
            <pc:docMk/>
            <pc:sldMk cId="2789505869" sldId="257"/>
            <ac:picMk id="5" creationId="{29F091C8-75C4-A6A6-A27C-29E9C675D378}"/>
          </ac:picMkLst>
        </pc:picChg>
        <pc:picChg chg="mod">
          <ac:chgData name="Damir Huremović" userId="98545fef-fcb2-45ad-9ff2-3c949c0779bb" providerId="ADAL" clId="{4D0BACF3-B23C-4A7F-AAE2-8BDC6D68B8A9}" dt="2024-12-17T06:35:00.466" v="9"/>
          <ac:picMkLst>
            <pc:docMk/>
            <pc:sldMk cId="2789505869" sldId="257"/>
            <ac:picMk id="6" creationId="{F19E488D-AC33-C950-8D35-D336D25DDEE4}"/>
          </ac:picMkLst>
        </pc:picChg>
        <pc:picChg chg="mod">
          <ac:chgData name="Damir Huremović" userId="98545fef-fcb2-45ad-9ff2-3c949c0779bb" providerId="ADAL" clId="{4D0BACF3-B23C-4A7F-AAE2-8BDC6D68B8A9}" dt="2024-12-17T06:35:00.466" v="9"/>
          <ac:picMkLst>
            <pc:docMk/>
            <pc:sldMk cId="2789505869" sldId="257"/>
            <ac:picMk id="7" creationId="{CAF31A93-76F0-887F-CDA7-445757B99B2A}"/>
          </ac:picMkLst>
        </pc:picChg>
        <pc:picChg chg="mod">
          <ac:chgData name="Damir Huremović" userId="98545fef-fcb2-45ad-9ff2-3c949c0779bb" providerId="ADAL" clId="{4D0BACF3-B23C-4A7F-AAE2-8BDC6D68B8A9}" dt="2024-12-17T06:35:00.466" v="9"/>
          <ac:picMkLst>
            <pc:docMk/>
            <pc:sldMk cId="2789505869" sldId="257"/>
            <ac:picMk id="8" creationId="{E1D0FF35-1231-EF76-C3D5-B86C1B1D5C79}"/>
          </ac:picMkLst>
        </pc:picChg>
        <pc:picChg chg="mod">
          <ac:chgData name="Damir Huremović" userId="98545fef-fcb2-45ad-9ff2-3c949c0779bb" providerId="ADAL" clId="{4D0BACF3-B23C-4A7F-AAE2-8BDC6D68B8A9}" dt="2024-12-17T06:35:00.466" v="9"/>
          <ac:picMkLst>
            <pc:docMk/>
            <pc:sldMk cId="2789505869" sldId="257"/>
            <ac:picMk id="9" creationId="{1C0E30DB-7765-5094-A3D3-69FA2959C71B}"/>
          </ac:picMkLst>
        </pc:picChg>
        <pc:picChg chg="add mod">
          <ac:chgData name="Damir Huremović" userId="98545fef-fcb2-45ad-9ff2-3c949c0779bb" providerId="ADAL" clId="{4D0BACF3-B23C-4A7F-AAE2-8BDC6D68B8A9}" dt="2024-12-17T06:35:03.727" v="10" actId="167"/>
          <ac:picMkLst>
            <pc:docMk/>
            <pc:sldMk cId="2789505869" sldId="257"/>
            <ac:picMk id="10" creationId="{42AF5AFE-4E25-3E9D-241D-13A6A21FCEC4}"/>
          </ac:picMkLst>
        </pc:picChg>
      </pc:sldChg>
      <pc:sldChg chg="addSp modSp">
        <pc:chgData name="Damir Huremović" userId="98545fef-fcb2-45ad-9ff2-3c949c0779bb" providerId="ADAL" clId="{4D0BACF3-B23C-4A7F-AAE2-8BDC6D68B8A9}" dt="2024-12-17T06:35:11.403" v="12" actId="167"/>
        <pc:sldMkLst>
          <pc:docMk/>
          <pc:sldMk cId="1212256961" sldId="258"/>
        </pc:sldMkLst>
        <pc:grpChg chg="add mod">
          <ac:chgData name="Damir Huremović" userId="98545fef-fcb2-45ad-9ff2-3c949c0779bb" providerId="ADAL" clId="{4D0BACF3-B23C-4A7F-AAE2-8BDC6D68B8A9}" dt="2024-12-17T06:35:11.403" v="12" actId="167"/>
          <ac:grpSpMkLst>
            <pc:docMk/>
            <pc:sldMk cId="1212256961" sldId="258"/>
            <ac:grpSpMk id="2" creationId="{5B72F885-CDFF-7273-6926-9876A2F1F406}"/>
          </ac:grpSpMkLst>
        </pc:grpChg>
        <pc:picChg chg="mod">
          <ac:chgData name="Damir Huremović" userId="98545fef-fcb2-45ad-9ff2-3c949c0779bb" providerId="ADAL" clId="{4D0BACF3-B23C-4A7F-AAE2-8BDC6D68B8A9}" dt="2024-12-17T06:35:08.899" v="11"/>
          <ac:picMkLst>
            <pc:docMk/>
            <pc:sldMk cId="1212256961" sldId="258"/>
            <ac:picMk id="3" creationId="{5A63F07A-9748-A466-69D4-7C716AD5EF8B}"/>
          </ac:picMkLst>
        </pc:picChg>
        <pc:picChg chg="mod">
          <ac:chgData name="Damir Huremović" userId="98545fef-fcb2-45ad-9ff2-3c949c0779bb" providerId="ADAL" clId="{4D0BACF3-B23C-4A7F-AAE2-8BDC6D68B8A9}" dt="2024-12-17T06:35:08.899" v="11"/>
          <ac:picMkLst>
            <pc:docMk/>
            <pc:sldMk cId="1212256961" sldId="258"/>
            <ac:picMk id="4" creationId="{A74C6949-9187-CE28-C43F-697930B33DB9}"/>
          </ac:picMkLst>
        </pc:picChg>
        <pc:picChg chg="mod">
          <ac:chgData name="Damir Huremović" userId="98545fef-fcb2-45ad-9ff2-3c949c0779bb" providerId="ADAL" clId="{4D0BACF3-B23C-4A7F-AAE2-8BDC6D68B8A9}" dt="2024-12-17T06:35:08.899" v="11"/>
          <ac:picMkLst>
            <pc:docMk/>
            <pc:sldMk cId="1212256961" sldId="258"/>
            <ac:picMk id="5" creationId="{E7F96D97-F47A-1CA8-FCD1-BD165C153290}"/>
          </ac:picMkLst>
        </pc:picChg>
        <pc:picChg chg="mod">
          <ac:chgData name="Damir Huremović" userId="98545fef-fcb2-45ad-9ff2-3c949c0779bb" providerId="ADAL" clId="{4D0BACF3-B23C-4A7F-AAE2-8BDC6D68B8A9}" dt="2024-12-17T06:35:08.899" v="11"/>
          <ac:picMkLst>
            <pc:docMk/>
            <pc:sldMk cId="1212256961" sldId="258"/>
            <ac:picMk id="6" creationId="{60588BBA-35B0-7377-1887-444210666FFC}"/>
          </ac:picMkLst>
        </pc:picChg>
        <pc:picChg chg="mod">
          <ac:chgData name="Damir Huremović" userId="98545fef-fcb2-45ad-9ff2-3c949c0779bb" providerId="ADAL" clId="{4D0BACF3-B23C-4A7F-AAE2-8BDC6D68B8A9}" dt="2024-12-17T06:35:08.899" v="11"/>
          <ac:picMkLst>
            <pc:docMk/>
            <pc:sldMk cId="1212256961" sldId="258"/>
            <ac:picMk id="8" creationId="{A0C28AFE-DA87-0DD9-507B-410FD8BEF59D}"/>
          </ac:picMkLst>
        </pc:picChg>
        <pc:picChg chg="add mod">
          <ac:chgData name="Damir Huremović" userId="98545fef-fcb2-45ad-9ff2-3c949c0779bb" providerId="ADAL" clId="{4D0BACF3-B23C-4A7F-AAE2-8BDC6D68B8A9}" dt="2024-12-17T06:35:11.403" v="12" actId="167"/>
          <ac:picMkLst>
            <pc:docMk/>
            <pc:sldMk cId="1212256961" sldId="258"/>
            <ac:picMk id="9" creationId="{91CFD022-7172-6D48-654C-E2722AC7886E}"/>
          </ac:picMkLst>
        </pc:picChg>
      </pc:sldChg>
      <pc:sldChg chg="addSp modSp">
        <pc:chgData name="Damir Huremović" userId="98545fef-fcb2-45ad-9ff2-3c949c0779bb" providerId="ADAL" clId="{4D0BACF3-B23C-4A7F-AAE2-8BDC6D68B8A9}" dt="2024-12-17T06:35:17.474" v="14" actId="167"/>
        <pc:sldMkLst>
          <pc:docMk/>
          <pc:sldMk cId="647514872" sldId="260"/>
        </pc:sldMkLst>
        <pc:grpChg chg="add mod">
          <ac:chgData name="Damir Huremović" userId="98545fef-fcb2-45ad-9ff2-3c949c0779bb" providerId="ADAL" clId="{4D0BACF3-B23C-4A7F-AAE2-8BDC6D68B8A9}" dt="2024-12-17T06:35:17.474" v="14" actId="167"/>
          <ac:grpSpMkLst>
            <pc:docMk/>
            <pc:sldMk cId="647514872" sldId="260"/>
            <ac:grpSpMk id="5" creationId="{69EFCA90-BA5C-609D-CFB1-2F6F6493A339}"/>
          </ac:grpSpMkLst>
        </pc:grpChg>
        <pc:picChg chg="mod">
          <ac:chgData name="Damir Huremović" userId="98545fef-fcb2-45ad-9ff2-3c949c0779bb" providerId="ADAL" clId="{4D0BACF3-B23C-4A7F-AAE2-8BDC6D68B8A9}" dt="2024-12-17T06:35:14.636" v="13"/>
          <ac:picMkLst>
            <pc:docMk/>
            <pc:sldMk cId="647514872" sldId="260"/>
            <ac:picMk id="6" creationId="{2BD6BC72-DA4B-2881-A3AC-29FE63F73821}"/>
          </ac:picMkLst>
        </pc:picChg>
        <pc:picChg chg="mod">
          <ac:chgData name="Damir Huremović" userId="98545fef-fcb2-45ad-9ff2-3c949c0779bb" providerId="ADAL" clId="{4D0BACF3-B23C-4A7F-AAE2-8BDC6D68B8A9}" dt="2024-12-17T06:35:14.636" v="13"/>
          <ac:picMkLst>
            <pc:docMk/>
            <pc:sldMk cId="647514872" sldId="260"/>
            <ac:picMk id="7" creationId="{8A66EFE7-BC71-34FD-5648-7661EC9BBAD8}"/>
          </ac:picMkLst>
        </pc:picChg>
        <pc:picChg chg="mod">
          <ac:chgData name="Damir Huremović" userId="98545fef-fcb2-45ad-9ff2-3c949c0779bb" providerId="ADAL" clId="{4D0BACF3-B23C-4A7F-AAE2-8BDC6D68B8A9}" dt="2024-12-17T06:35:14.636" v="13"/>
          <ac:picMkLst>
            <pc:docMk/>
            <pc:sldMk cId="647514872" sldId="260"/>
            <ac:picMk id="8" creationId="{C09CF095-8EC6-BC35-308D-F321EA256BBB}"/>
          </ac:picMkLst>
        </pc:picChg>
        <pc:picChg chg="mod">
          <ac:chgData name="Damir Huremović" userId="98545fef-fcb2-45ad-9ff2-3c949c0779bb" providerId="ADAL" clId="{4D0BACF3-B23C-4A7F-AAE2-8BDC6D68B8A9}" dt="2024-12-17T06:35:14.636" v="13"/>
          <ac:picMkLst>
            <pc:docMk/>
            <pc:sldMk cId="647514872" sldId="260"/>
            <ac:picMk id="9" creationId="{B4DC54C4-2C47-92A2-6AA3-F8D3B4DD105D}"/>
          </ac:picMkLst>
        </pc:picChg>
        <pc:picChg chg="mod">
          <ac:chgData name="Damir Huremović" userId="98545fef-fcb2-45ad-9ff2-3c949c0779bb" providerId="ADAL" clId="{4D0BACF3-B23C-4A7F-AAE2-8BDC6D68B8A9}" dt="2024-12-17T06:35:14.636" v="13"/>
          <ac:picMkLst>
            <pc:docMk/>
            <pc:sldMk cId="647514872" sldId="260"/>
            <ac:picMk id="10" creationId="{1595FEF9-B330-0390-E547-6ABE4AE6A597}"/>
          </ac:picMkLst>
        </pc:picChg>
        <pc:picChg chg="add mod">
          <ac:chgData name="Damir Huremović" userId="98545fef-fcb2-45ad-9ff2-3c949c0779bb" providerId="ADAL" clId="{4D0BACF3-B23C-4A7F-AAE2-8BDC6D68B8A9}" dt="2024-12-17T06:35:17.474" v="14" actId="167"/>
          <ac:picMkLst>
            <pc:docMk/>
            <pc:sldMk cId="647514872" sldId="260"/>
            <ac:picMk id="11" creationId="{23C7D598-1390-12CC-FEFB-094A829BF305}"/>
          </ac:picMkLst>
        </pc:picChg>
      </pc:sldChg>
      <pc:sldChg chg="addSp modSp">
        <pc:chgData name="Damir Huremović" userId="98545fef-fcb2-45ad-9ff2-3c949c0779bb" providerId="ADAL" clId="{4D0BACF3-B23C-4A7F-AAE2-8BDC6D68B8A9}" dt="2024-12-17T06:42:27.224" v="317" actId="1035"/>
        <pc:sldMkLst>
          <pc:docMk/>
          <pc:sldMk cId="789463176" sldId="262"/>
        </pc:sldMkLst>
        <pc:grpChg chg="add mod">
          <ac:chgData name="Damir Huremović" userId="98545fef-fcb2-45ad-9ff2-3c949c0779bb" providerId="ADAL" clId="{4D0BACF3-B23C-4A7F-AAE2-8BDC6D68B8A9}" dt="2024-12-17T06:35:22.680" v="16" actId="167"/>
          <ac:grpSpMkLst>
            <pc:docMk/>
            <pc:sldMk cId="789463176" sldId="262"/>
            <ac:grpSpMk id="5" creationId="{EE03BABC-4DC1-7F22-884C-6184B95C2DBC}"/>
          </ac:grpSpMkLst>
        </pc:grpChg>
        <pc:picChg chg="mod">
          <ac:chgData name="Damir Huremović" userId="98545fef-fcb2-45ad-9ff2-3c949c0779bb" providerId="ADAL" clId="{4D0BACF3-B23C-4A7F-AAE2-8BDC6D68B8A9}" dt="2024-12-17T06:42:27.224" v="317" actId="1035"/>
          <ac:picMkLst>
            <pc:docMk/>
            <pc:sldMk cId="789463176" sldId="262"/>
            <ac:picMk id="4" creationId="{56253CFC-145D-643C-738D-8E78575C402F}"/>
          </ac:picMkLst>
        </pc:picChg>
        <pc:picChg chg="mod">
          <ac:chgData name="Damir Huremović" userId="98545fef-fcb2-45ad-9ff2-3c949c0779bb" providerId="ADAL" clId="{4D0BACF3-B23C-4A7F-AAE2-8BDC6D68B8A9}" dt="2024-12-17T06:35:20.102" v="15"/>
          <ac:picMkLst>
            <pc:docMk/>
            <pc:sldMk cId="789463176" sldId="262"/>
            <ac:picMk id="6" creationId="{20402F2B-5646-CFA2-898B-05D8F240DB00}"/>
          </ac:picMkLst>
        </pc:picChg>
        <pc:picChg chg="mod">
          <ac:chgData name="Damir Huremović" userId="98545fef-fcb2-45ad-9ff2-3c949c0779bb" providerId="ADAL" clId="{4D0BACF3-B23C-4A7F-AAE2-8BDC6D68B8A9}" dt="2024-12-17T06:35:20.102" v="15"/>
          <ac:picMkLst>
            <pc:docMk/>
            <pc:sldMk cId="789463176" sldId="262"/>
            <ac:picMk id="7" creationId="{25B87A02-677B-597A-0C74-FF8647C13D3E}"/>
          </ac:picMkLst>
        </pc:picChg>
        <pc:picChg chg="mod">
          <ac:chgData name="Damir Huremović" userId="98545fef-fcb2-45ad-9ff2-3c949c0779bb" providerId="ADAL" clId="{4D0BACF3-B23C-4A7F-AAE2-8BDC6D68B8A9}" dt="2024-12-17T06:35:20.102" v="15"/>
          <ac:picMkLst>
            <pc:docMk/>
            <pc:sldMk cId="789463176" sldId="262"/>
            <ac:picMk id="8" creationId="{5E176B4B-23C9-AC6E-C867-56B7A59FE540}"/>
          </ac:picMkLst>
        </pc:picChg>
        <pc:picChg chg="mod">
          <ac:chgData name="Damir Huremović" userId="98545fef-fcb2-45ad-9ff2-3c949c0779bb" providerId="ADAL" clId="{4D0BACF3-B23C-4A7F-AAE2-8BDC6D68B8A9}" dt="2024-12-17T06:35:20.102" v="15"/>
          <ac:picMkLst>
            <pc:docMk/>
            <pc:sldMk cId="789463176" sldId="262"/>
            <ac:picMk id="9" creationId="{B76D86F6-756C-3D6A-7B82-37B33BE63904}"/>
          </ac:picMkLst>
        </pc:picChg>
        <pc:picChg chg="mod">
          <ac:chgData name="Damir Huremović" userId="98545fef-fcb2-45ad-9ff2-3c949c0779bb" providerId="ADAL" clId="{4D0BACF3-B23C-4A7F-AAE2-8BDC6D68B8A9}" dt="2024-12-17T06:35:20.102" v="15"/>
          <ac:picMkLst>
            <pc:docMk/>
            <pc:sldMk cId="789463176" sldId="262"/>
            <ac:picMk id="10" creationId="{D3ED1752-51C2-9D00-3D42-D3D3C5F71A43}"/>
          </ac:picMkLst>
        </pc:picChg>
        <pc:picChg chg="add mod">
          <ac:chgData name="Damir Huremović" userId="98545fef-fcb2-45ad-9ff2-3c949c0779bb" providerId="ADAL" clId="{4D0BACF3-B23C-4A7F-AAE2-8BDC6D68B8A9}" dt="2024-12-17T06:35:22.680" v="16" actId="167"/>
          <ac:picMkLst>
            <pc:docMk/>
            <pc:sldMk cId="789463176" sldId="262"/>
            <ac:picMk id="11" creationId="{F55AAB78-C7A6-61CD-93CE-13D83F96696E}"/>
          </ac:picMkLst>
        </pc:picChg>
      </pc:sldChg>
      <pc:sldChg chg="addSp modSp">
        <pc:chgData name="Damir Huremović" userId="98545fef-fcb2-45ad-9ff2-3c949c0779bb" providerId="ADAL" clId="{4D0BACF3-B23C-4A7F-AAE2-8BDC6D68B8A9}" dt="2024-12-17T06:42:32.974" v="319" actId="1035"/>
        <pc:sldMkLst>
          <pc:docMk/>
          <pc:sldMk cId="2145417681" sldId="263"/>
        </pc:sldMkLst>
        <pc:grpChg chg="add mod">
          <ac:chgData name="Damir Huremović" userId="98545fef-fcb2-45ad-9ff2-3c949c0779bb" providerId="ADAL" clId="{4D0BACF3-B23C-4A7F-AAE2-8BDC6D68B8A9}" dt="2024-12-17T06:35:28.601" v="18" actId="167"/>
          <ac:grpSpMkLst>
            <pc:docMk/>
            <pc:sldMk cId="2145417681" sldId="263"/>
            <ac:grpSpMk id="5" creationId="{AA1FDF09-2DE8-4274-D6AB-19DFA217B4BC}"/>
          </ac:grpSpMkLst>
        </pc:grpChg>
        <pc:picChg chg="mod">
          <ac:chgData name="Damir Huremović" userId="98545fef-fcb2-45ad-9ff2-3c949c0779bb" providerId="ADAL" clId="{4D0BACF3-B23C-4A7F-AAE2-8BDC6D68B8A9}" dt="2024-12-17T06:42:32.974" v="319" actId="1035"/>
          <ac:picMkLst>
            <pc:docMk/>
            <pc:sldMk cId="2145417681" sldId="263"/>
            <ac:picMk id="4" creationId="{05AA2943-4A42-1A2C-768D-61F40001625A}"/>
          </ac:picMkLst>
        </pc:picChg>
        <pc:picChg chg="mod">
          <ac:chgData name="Damir Huremović" userId="98545fef-fcb2-45ad-9ff2-3c949c0779bb" providerId="ADAL" clId="{4D0BACF3-B23C-4A7F-AAE2-8BDC6D68B8A9}" dt="2024-12-17T06:35:25.175" v="17"/>
          <ac:picMkLst>
            <pc:docMk/>
            <pc:sldMk cId="2145417681" sldId="263"/>
            <ac:picMk id="6" creationId="{C4ECA756-8615-C26C-921A-8BEDB0545831}"/>
          </ac:picMkLst>
        </pc:picChg>
        <pc:picChg chg="mod">
          <ac:chgData name="Damir Huremović" userId="98545fef-fcb2-45ad-9ff2-3c949c0779bb" providerId="ADAL" clId="{4D0BACF3-B23C-4A7F-AAE2-8BDC6D68B8A9}" dt="2024-12-17T06:35:25.175" v="17"/>
          <ac:picMkLst>
            <pc:docMk/>
            <pc:sldMk cId="2145417681" sldId="263"/>
            <ac:picMk id="7" creationId="{92585948-19DF-2928-F0B3-E4359C9A229B}"/>
          </ac:picMkLst>
        </pc:picChg>
        <pc:picChg chg="mod">
          <ac:chgData name="Damir Huremović" userId="98545fef-fcb2-45ad-9ff2-3c949c0779bb" providerId="ADAL" clId="{4D0BACF3-B23C-4A7F-AAE2-8BDC6D68B8A9}" dt="2024-12-17T06:35:25.175" v="17"/>
          <ac:picMkLst>
            <pc:docMk/>
            <pc:sldMk cId="2145417681" sldId="263"/>
            <ac:picMk id="8" creationId="{3982299A-7893-3401-1710-7DB3E5EDDBC1}"/>
          </ac:picMkLst>
        </pc:picChg>
        <pc:picChg chg="mod">
          <ac:chgData name="Damir Huremović" userId="98545fef-fcb2-45ad-9ff2-3c949c0779bb" providerId="ADAL" clId="{4D0BACF3-B23C-4A7F-AAE2-8BDC6D68B8A9}" dt="2024-12-17T06:35:25.175" v="17"/>
          <ac:picMkLst>
            <pc:docMk/>
            <pc:sldMk cId="2145417681" sldId="263"/>
            <ac:picMk id="9" creationId="{C4298222-1E7F-6B68-4082-5236CAADD1F6}"/>
          </ac:picMkLst>
        </pc:picChg>
        <pc:picChg chg="mod">
          <ac:chgData name="Damir Huremović" userId="98545fef-fcb2-45ad-9ff2-3c949c0779bb" providerId="ADAL" clId="{4D0BACF3-B23C-4A7F-AAE2-8BDC6D68B8A9}" dt="2024-12-17T06:35:25.175" v="17"/>
          <ac:picMkLst>
            <pc:docMk/>
            <pc:sldMk cId="2145417681" sldId="263"/>
            <ac:picMk id="10" creationId="{8CD67D32-7A43-BAD3-BEB4-9111C8AC0F40}"/>
          </ac:picMkLst>
        </pc:picChg>
        <pc:picChg chg="add mod">
          <ac:chgData name="Damir Huremović" userId="98545fef-fcb2-45ad-9ff2-3c949c0779bb" providerId="ADAL" clId="{4D0BACF3-B23C-4A7F-AAE2-8BDC6D68B8A9}" dt="2024-12-17T06:35:28.601" v="18" actId="167"/>
          <ac:picMkLst>
            <pc:docMk/>
            <pc:sldMk cId="2145417681" sldId="263"/>
            <ac:picMk id="11" creationId="{B8773209-20F2-DD38-F6A4-570D7E6A02D8}"/>
          </ac:picMkLst>
        </pc:picChg>
      </pc:sldChg>
      <pc:sldChg chg="addSp delSp modSp mod">
        <pc:chgData name="Damir Huremović" userId="98545fef-fcb2-45ad-9ff2-3c949c0779bb" providerId="ADAL" clId="{4D0BACF3-B23C-4A7F-AAE2-8BDC6D68B8A9}" dt="2024-12-17T06:37:04.739" v="78" actId="14100"/>
        <pc:sldMkLst>
          <pc:docMk/>
          <pc:sldMk cId="2900052346" sldId="264"/>
        </pc:sldMkLst>
        <pc:spChg chg="mod">
          <ac:chgData name="Damir Huremović" userId="98545fef-fcb2-45ad-9ff2-3c949c0779bb" providerId="ADAL" clId="{4D0BACF3-B23C-4A7F-AAE2-8BDC6D68B8A9}" dt="2024-12-17T06:36:59.464" v="77" actId="1076"/>
          <ac:spMkLst>
            <pc:docMk/>
            <pc:sldMk cId="2900052346" sldId="264"/>
            <ac:spMk id="4" creationId="{F153D13A-D046-C1A8-DFB9-DB49029A5442}"/>
          </ac:spMkLst>
        </pc:spChg>
        <pc:spChg chg="del">
          <ac:chgData name="Damir Huremović" userId="98545fef-fcb2-45ad-9ff2-3c949c0779bb" providerId="ADAL" clId="{4D0BACF3-B23C-4A7F-AAE2-8BDC6D68B8A9}" dt="2024-12-17T06:36:45.639" v="74" actId="478"/>
          <ac:spMkLst>
            <pc:docMk/>
            <pc:sldMk cId="2900052346" sldId="264"/>
            <ac:spMk id="6" creationId="{F4709F87-BA44-3512-4685-FA21F7236606}"/>
          </ac:spMkLst>
        </pc:spChg>
        <pc:spChg chg="del">
          <ac:chgData name="Damir Huremović" userId="98545fef-fcb2-45ad-9ff2-3c949c0779bb" providerId="ADAL" clId="{4D0BACF3-B23C-4A7F-AAE2-8BDC6D68B8A9}" dt="2024-12-17T06:36:47.635" v="75" actId="478"/>
          <ac:spMkLst>
            <pc:docMk/>
            <pc:sldMk cId="2900052346" sldId="264"/>
            <ac:spMk id="7" creationId="{D33290E2-7916-E54C-2778-441DD75C6234}"/>
          </ac:spMkLst>
        </pc:spChg>
        <pc:spChg chg="add del mod">
          <ac:chgData name="Damir Huremović" userId="98545fef-fcb2-45ad-9ff2-3c949c0779bb" providerId="ADAL" clId="{4D0BACF3-B23C-4A7F-AAE2-8BDC6D68B8A9}" dt="2024-12-17T06:36:53.768" v="76" actId="478"/>
          <ac:spMkLst>
            <pc:docMk/>
            <pc:sldMk cId="2900052346" sldId="264"/>
            <ac:spMk id="18" creationId="{7687F9D2-F276-E9D9-B226-500A43A93DEB}"/>
          </ac:spMkLst>
        </pc:spChg>
        <pc:spChg chg="add mod">
          <ac:chgData name="Damir Huremović" userId="98545fef-fcb2-45ad-9ff2-3c949c0779bb" providerId="ADAL" clId="{4D0BACF3-B23C-4A7F-AAE2-8BDC6D68B8A9}" dt="2024-12-17T06:37:04.739" v="78" actId="14100"/>
          <ac:spMkLst>
            <pc:docMk/>
            <pc:sldMk cId="2900052346" sldId="264"/>
            <ac:spMk id="19" creationId="{AE9D095C-B394-D8C6-5C98-B235124D2F30}"/>
          </ac:spMkLst>
        </pc:spChg>
        <pc:spChg chg="add mod">
          <ac:chgData name="Damir Huremović" userId="98545fef-fcb2-45ad-9ff2-3c949c0779bb" providerId="ADAL" clId="{4D0BACF3-B23C-4A7F-AAE2-8BDC6D68B8A9}" dt="2024-12-17T06:36:41.420" v="73" actId="1035"/>
          <ac:spMkLst>
            <pc:docMk/>
            <pc:sldMk cId="2900052346" sldId="264"/>
            <ac:spMk id="20" creationId="{542CBAA3-4F14-8F86-0827-4A9E74C953A1}"/>
          </ac:spMkLst>
        </pc:spChg>
        <pc:spChg chg="mod">
          <ac:chgData name="Damir Huremović" userId="98545fef-fcb2-45ad-9ff2-3c949c0779bb" providerId="ADAL" clId="{4D0BACF3-B23C-4A7F-AAE2-8BDC6D68B8A9}" dt="2024-12-17T06:36:34.793" v="39" actId="571"/>
          <ac:spMkLst>
            <pc:docMk/>
            <pc:sldMk cId="2900052346" sldId="264"/>
            <ac:spMk id="22" creationId="{BABAC0DC-1805-EB37-2247-4810CF0C8B24}"/>
          </ac:spMkLst>
        </pc:spChg>
        <pc:spChg chg="mod">
          <ac:chgData name="Damir Huremović" userId="98545fef-fcb2-45ad-9ff2-3c949c0779bb" providerId="ADAL" clId="{4D0BACF3-B23C-4A7F-AAE2-8BDC6D68B8A9}" dt="2024-12-17T06:36:34.793" v="39" actId="571"/>
          <ac:spMkLst>
            <pc:docMk/>
            <pc:sldMk cId="2900052346" sldId="264"/>
            <ac:spMk id="23" creationId="{5A8DDB84-3355-ABE8-E008-E81031D35C67}"/>
          </ac:spMkLst>
        </pc:spChg>
        <pc:spChg chg="mod">
          <ac:chgData name="Damir Huremović" userId="98545fef-fcb2-45ad-9ff2-3c949c0779bb" providerId="ADAL" clId="{4D0BACF3-B23C-4A7F-AAE2-8BDC6D68B8A9}" dt="2024-12-17T06:36:34.793" v="39" actId="571"/>
          <ac:spMkLst>
            <pc:docMk/>
            <pc:sldMk cId="2900052346" sldId="264"/>
            <ac:spMk id="25" creationId="{A09218ED-9833-C94D-4E11-B0ABEBD2EF3C}"/>
          </ac:spMkLst>
        </pc:spChg>
        <pc:spChg chg="mod">
          <ac:chgData name="Damir Huremović" userId="98545fef-fcb2-45ad-9ff2-3c949c0779bb" providerId="ADAL" clId="{4D0BACF3-B23C-4A7F-AAE2-8BDC6D68B8A9}" dt="2024-12-17T06:36:34.793" v="39" actId="571"/>
          <ac:spMkLst>
            <pc:docMk/>
            <pc:sldMk cId="2900052346" sldId="264"/>
            <ac:spMk id="26" creationId="{93F310F5-6D6B-BB1E-291E-BA53F14E03DF}"/>
          </ac:spMkLst>
        </pc:spChg>
        <pc:grpChg chg="add mod">
          <ac:chgData name="Damir Huremović" userId="98545fef-fcb2-45ad-9ff2-3c949c0779bb" providerId="ADAL" clId="{4D0BACF3-B23C-4A7F-AAE2-8BDC6D68B8A9}" dt="2024-12-17T06:36:26.273" v="37" actId="1076"/>
          <ac:grpSpMkLst>
            <pc:docMk/>
            <pc:sldMk cId="2900052346" sldId="264"/>
            <ac:grpSpMk id="2" creationId="{A64DEAB3-5C3A-B445-B54E-690B8D455BDE}"/>
          </ac:grpSpMkLst>
        </pc:grpChg>
        <pc:grpChg chg="add mod">
          <ac:chgData name="Damir Huremović" userId="98545fef-fcb2-45ad-9ff2-3c949c0779bb" providerId="ADAL" clId="{4D0BACF3-B23C-4A7F-AAE2-8BDC6D68B8A9}" dt="2024-12-17T06:36:41.420" v="73" actId="1035"/>
          <ac:grpSpMkLst>
            <pc:docMk/>
            <pc:sldMk cId="2900052346" sldId="264"/>
            <ac:grpSpMk id="21" creationId="{7694AF40-BFF3-9D3A-0A07-7DC9C3AAF1BE}"/>
          </ac:grpSpMkLst>
        </pc:grpChg>
        <pc:grpChg chg="add mod">
          <ac:chgData name="Damir Huremović" userId="98545fef-fcb2-45ad-9ff2-3c949c0779bb" providerId="ADAL" clId="{4D0BACF3-B23C-4A7F-AAE2-8BDC6D68B8A9}" dt="2024-12-17T06:36:41.420" v="73" actId="1035"/>
          <ac:grpSpMkLst>
            <pc:docMk/>
            <pc:sldMk cId="2900052346" sldId="264"/>
            <ac:grpSpMk id="24" creationId="{26DEF9E9-5E5D-B45F-7FC2-771D0B07F7EF}"/>
          </ac:grpSpMkLst>
        </pc:grpChg>
        <pc:picChg chg="mod">
          <ac:chgData name="Damir Huremović" userId="98545fef-fcb2-45ad-9ff2-3c949c0779bb" providerId="ADAL" clId="{4D0BACF3-B23C-4A7F-AAE2-8BDC6D68B8A9}" dt="2024-12-17T06:36:26.273" v="37" actId="1076"/>
          <ac:picMkLst>
            <pc:docMk/>
            <pc:sldMk cId="2900052346" sldId="264"/>
            <ac:picMk id="3" creationId="{19DC80E8-BA2C-201F-F01A-54BCA43F8AD4}"/>
          </ac:picMkLst>
        </pc:picChg>
        <pc:picChg chg="mod">
          <ac:chgData name="Damir Huremović" userId="98545fef-fcb2-45ad-9ff2-3c949c0779bb" providerId="ADAL" clId="{4D0BACF3-B23C-4A7F-AAE2-8BDC6D68B8A9}" dt="2024-12-17T06:36:26.273" v="37" actId="1076"/>
          <ac:picMkLst>
            <pc:docMk/>
            <pc:sldMk cId="2900052346" sldId="264"/>
            <ac:picMk id="5" creationId="{4B0E149F-75DE-5DE2-BC2B-42D7B9B4121A}"/>
          </ac:picMkLst>
        </pc:picChg>
        <pc:picChg chg="mod">
          <ac:chgData name="Damir Huremović" userId="98545fef-fcb2-45ad-9ff2-3c949c0779bb" providerId="ADAL" clId="{4D0BACF3-B23C-4A7F-AAE2-8BDC6D68B8A9}" dt="2024-12-17T06:36:26.273" v="37" actId="1076"/>
          <ac:picMkLst>
            <pc:docMk/>
            <pc:sldMk cId="2900052346" sldId="264"/>
            <ac:picMk id="14" creationId="{075D64BF-ACE6-6981-F982-5FC539E3F857}"/>
          </ac:picMkLst>
        </pc:picChg>
        <pc:picChg chg="mod">
          <ac:chgData name="Damir Huremović" userId="98545fef-fcb2-45ad-9ff2-3c949c0779bb" providerId="ADAL" clId="{4D0BACF3-B23C-4A7F-AAE2-8BDC6D68B8A9}" dt="2024-12-17T06:36:26.273" v="37" actId="1076"/>
          <ac:picMkLst>
            <pc:docMk/>
            <pc:sldMk cId="2900052346" sldId="264"/>
            <ac:picMk id="15" creationId="{5AE47D0B-8422-8800-8E2A-DDD5BFEFBDE9}"/>
          </ac:picMkLst>
        </pc:picChg>
        <pc:picChg chg="mod">
          <ac:chgData name="Damir Huremović" userId="98545fef-fcb2-45ad-9ff2-3c949c0779bb" providerId="ADAL" clId="{4D0BACF3-B23C-4A7F-AAE2-8BDC6D68B8A9}" dt="2024-12-17T06:36:26.273" v="37" actId="1076"/>
          <ac:picMkLst>
            <pc:docMk/>
            <pc:sldMk cId="2900052346" sldId="264"/>
            <ac:picMk id="16" creationId="{B31CAA82-4925-C7D6-D59C-3A65C03ADB85}"/>
          </ac:picMkLst>
        </pc:picChg>
        <pc:picChg chg="add del mod">
          <ac:chgData name="Damir Huremović" userId="98545fef-fcb2-45ad-9ff2-3c949c0779bb" providerId="ADAL" clId="{4D0BACF3-B23C-4A7F-AAE2-8BDC6D68B8A9}" dt="2024-12-17T06:36:26.702" v="38" actId="478"/>
          <ac:picMkLst>
            <pc:docMk/>
            <pc:sldMk cId="2900052346" sldId="264"/>
            <ac:picMk id="17" creationId="{D9D66E53-2FCF-40D7-761C-2F7B1D2E94B6}"/>
          </ac:picMkLst>
        </pc:picChg>
      </pc:sldChg>
      <pc:sldChg chg="addSp modSp mod">
        <pc:chgData name="Damir Huremović" userId="98545fef-fcb2-45ad-9ff2-3c949c0779bb" providerId="ADAL" clId="{4D0BACF3-B23C-4A7F-AAE2-8BDC6D68B8A9}" dt="2024-12-17T06:39:58.868" v="264" actId="1036"/>
        <pc:sldMkLst>
          <pc:docMk/>
          <pc:sldMk cId="2057451212" sldId="265"/>
        </pc:sldMkLst>
        <pc:spChg chg="mod">
          <ac:chgData name="Damir Huremović" userId="98545fef-fcb2-45ad-9ff2-3c949c0779bb" providerId="ADAL" clId="{4D0BACF3-B23C-4A7F-AAE2-8BDC6D68B8A9}" dt="2024-12-17T06:39:58.868" v="264" actId="1036"/>
          <ac:spMkLst>
            <pc:docMk/>
            <pc:sldMk cId="2057451212" sldId="265"/>
            <ac:spMk id="2" creationId="{6B49D821-A2F1-5938-131A-4C2F70C9135A}"/>
          </ac:spMkLst>
        </pc:spChg>
        <pc:spChg chg="mod">
          <ac:chgData name="Damir Huremović" userId="98545fef-fcb2-45ad-9ff2-3c949c0779bb" providerId="ADAL" clId="{4D0BACF3-B23C-4A7F-AAE2-8BDC6D68B8A9}" dt="2024-12-17T06:39:54.595" v="260" actId="1036"/>
          <ac:spMkLst>
            <pc:docMk/>
            <pc:sldMk cId="2057451212" sldId="265"/>
            <ac:spMk id="3" creationId="{8D2443F8-331A-9B57-FD10-7592EA9714DC}"/>
          </ac:spMkLst>
        </pc:spChg>
        <pc:spChg chg="mod">
          <ac:chgData name="Damir Huremović" userId="98545fef-fcb2-45ad-9ff2-3c949c0779bb" providerId="ADAL" clId="{4D0BACF3-B23C-4A7F-AAE2-8BDC6D68B8A9}" dt="2024-12-17T06:39:26.577" v="206" actId="1076"/>
          <ac:spMkLst>
            <pc:docMk/>
            <pc:sldMk cId="2057451212" sldId="265"/>
            <ac:spMk id="5" creationId="{484808F7-0167-D41F-FBC2-66A4AF97ACB8}"/>
          </ac:spMkLst>
        </pc:spChg>
        <pc:spChg chg="mod">
          <ac:chgData name="Damir Huremović" userId="98545fef-fcb2-45ad-9ff2-3c949c0779bb" providerId="ADAL" clId="{4D0BACF3-B23C-4A7F-AAE2-8BDC6D68B8A9}" dt="2024-12-17T06:39:45.942" v="248" actId="1036"/>
          <ac:spMkLst>
            <pc:docMk/>
            <pc:sldMk cId="2057451212" sldId="265"/>
            <ac:spMk id="6" creationId="{F5635F85-80C1-BC8C-7788-1847BE1353E1}"/>
          </ac:spMkLst>
        </pc:spChg>
        <pc:grpChg chg="add mod">
          <ac:chgData name="Damir Huremović" userId="98545fef-fcb2-45ad-9ff2-3c949c0779bb" providerId="ADAL" clId="{4D0BACF3-B23C-4A7F-AAE2-8BDC6D68B8A9}" dt="2024-12-17T06:34:42.449" v="4" actId="167"/>
          <ac:grpSpMkLst>
            <pc:docMk/>
            <pc:sldMk cId="2057451212" sldId="265"/>
            <ac:grpSpMk id="8" creationId="{5F491DD4-E030-3E74-0A86-B0D7CBF04F02}"/>
          </ac:grpSpMkLst>
        </pc:grpChg>
        <pc:grpChg chg="add mod">
          <ac:chgData name="Damir Huremović" userId="98545fef-fcb2-45ad-9ff2-3c949c0779bb" providerId="ADAL" clId="{4D0BACF3-B23C-4A7F-AAE2-8BDC6D68B8A9}" dt="2024-12-17T06:34:46.758" v="6" actId="571"/>
          <ac:grpSpMkLst>
            <pc:docMk/>
            <pc:sldMk cId="2057451212" sldId="265"/>
            <ac:grpSpMk id="14" creationId="{FD16AB07-06BC-DB91-32B7-B1922DF46BE9}"/>
          </ac:grpSpMkLst>
        </pc:grpChg>
        <pc:picChg chg="mod">
          <ac:chgData name="Damir Huremović" userId="98545fef-fcb2-45ad-9ff2-3c949c0779bb" providerId="ADAL" clId="{4D0BACF3-B23C-4A7F-AAE2-8BDC6D68B8A9}" dt="2024-12-17T06:39:45.942" v="248" actId="1036"/>
          <ac:picMkLst>
            <pc:docMk/>
            <pc:sldMk cId="2057451212" sldId="265"/>
            <ac:picMk id="4" creationId="{0BA567B4-240E-DF29-6B24-348B87F3E730}"/>
          </ac:picMkLst>
        </pc:picChg>
        <pc:picChg chg="add mod">
          <ac:chgData name="Damir Huremović" userId="98545fef-fcb2-45ad-9ff2-3c949c0779bb" providerId="ADAL" clId="{4D0BACF3-B23C-4A7F-AAE2-8BDC6D68B8A9}" dt="2024-12-17T06:34:34.863" v="3"/>
          <ac:picMkLst>
            <pc:docMk/>
            <pc:sldMk cId="2057451212" sldId="265"/>
            <ac:picMk id="7" creationId="{59DE9326-DFE6-9659-393F-A80B8C337EE1}"/>
          </ac:picMkLst>
        </pc:picChg>
        <pc:picChg chg="mod">
          <ac:chgData name="Damir Huremović" userId="98545fef-fcb2-45ad-9ff2-3c949c0779bb" providerId="ADAL" clId="{4D0BACF3-B23C-4A7F-AAE2-8BDC6D68B8A9}" dt="2024-12-17T06:34:34.863" v="3"/>
          <ac:picMkLst>
            <pc:docMk/>
            <pc:sldMk cId="2057451212" sldId="265"/>
            <ac:picMk id="9" creationId="{BC85FFEA-54F3-144A-7902-AA2A9C7A6D65}"/>
          </ac:picMkLst>
        </pc:picChg>
        <pc:picChg chg="mod">
          <ac:chgData name="Damir Huremović" userId="98545fef-fcb2-45ad-9ff2-3c949c0779bb" providerId="ADAL" clId="{4D0BACF3-B23C-4A7F-AAE2-8BDC6D68B8A9}" dt="2024-12-17T06:34:34.863" v="3"/>
          <ac:picMkLst>
            <pc:docMk/>
            <pc:sldMk cId="2057451212" sldId="265"/>
            <ac:picMk id="10" creationId="{B2EA6BA3-BA71-9F35-BE07-9B08C4AF0C15}"/>
          </ac:picMkLst>
        </pc:picChg>
        <pc:picChg chg="mod">
          <ac:chgData name="Damir Huremović" userId="98545fef-fcb2-45ad-9ff2-3c949c0779bb" providerId="ADAL" clId="{4D0BACF3-B23C-4A7F-AAE2-8BDC6D68B8A9}" dt="2024-12-17T06:34:34.863" v="3"/>
          <ac:picMkLst>
            <pc:docMk/>
            <pc:sldMk cId="2057451212" sldId="265"/>
            <ac:picMk id="11" creationId="{A6A2EE8C-E1F3-0061-3070-8B5C63B6ACEA}"/>
          </ac:picMkLst>
        </pc:picChg>
        <pc:picChg chg="mod">
          <ac:chgData name="Damir Huremović" userId="98545fef-fcb2-45ad-9ff2-3c949c0779bb" providerId="ADAL" clId="{4D0BACF3-B23C-4A7F-AAE2-8BDC6D68B8A9}" dt="2024-12-17T06:34:34.863" v="3"/>
          <ac:picMkLst>
            <pc:docMk/>
            <pc:sldMk cId="2057451212" sldId="265"/>
            <ac:picMk id="12" creationId="{ABA5A3DA-A281-E181-013F-58F0B220B407}"/>
          </ac:picMkLst>
        </pc:picChg>
        <pc:picChg chg="mod">
          <ac:chgData name="Damir Huremović" userId="98545fef-fcb2-45ad-9ff2-3c949c0779bb" providerId="ADAL" clId="{4D0BACF3-B23C-4A7F-AAE2-8BDC6D68B8A9}" dt="2024-12-17T06:34:34.863" v="3"/>
          <ac:picMkLst>
            <pc:docMk/>
            <pc:sldMk cId="2057451212" sldId="265"/>
            <ac:picMk id="13" creationId="{16C8334B-FFA1-63CA-76D7-6F44FB3EF1F7}"/>
          </ac:picMkLst>
        </pc:picChg>
        <pc:picChg chg="mod">
          <ac:chgData name="Damir Huremović" userId="98545fef-fcb2-45ad-9ff2-3c949c0779bb" providerId="ADAL" clId="{4D0BACF3-B23C-4A7F-AAE2-8BDC6D68B8A9}" dt="2024-12-17T06:34:46.758" v="6" actId="571"/>
          <ac:picMkLst>
            <pc:docMk/>
            <pc:sldMk cId="2057451212" sldId="265"/>
            <ac:picMk id="15" creationId="{185C3B96-11D9-C664-73F7-A95822B7A9D2}"/>
          </ac:picMkLst>
        </pc:picChg>
        <pc:picChg chg="mod">
          <ac:chgData name="Damir Huremović" userId="98545fef-fcb2-45ad-9ff2-3c949c0779bb" providerId="ADAL" clId="{4D0BACF3-B23C-4A7F-AAE2-8BDC6D68B8A9}" dt="2024-12-17T06:34:46.758" v="6" actId="571"/>
          <ac:picMkLst>
            <pc:docMk/>
            <pc:sldMk cId="2057451212" sldId="265"/>
            <ac:picMk id="16" creationId="{BCC50F57-AE24-9B51-E829-556C45FC4DFF}"/>
          </ac:picMkLst>
        </pc:picChg>
        <pc:picChg chg="mod">
          <ac:chgData name="Damir Huremović" userId="98545fef-fcb2-45ad-9ff2-3c949c0779bb" providerId="ADAL" clId="{4D0BACF3-B23C-4A7F-AAE2-8BDC6D68B8A9}" dt="2024-12-17T06:34:46.758" v="6" actId="571"/>
          <ac:picMkLst>
            <pc:docMk/>
            <pc:sldMk cId="2057451212" sldId="265"/>
            <ac:picMk id="17" creationId="{75FC7A6A-AC58-3BB2-738D-6AB161C117C6}"/>
          </ac:picMkLst>
        </pc:picChg>
        <pc:picChg chg="mod">
          <ac:chgData name="Damir Huremović" userId="98545fef-fcb2-45ad-9ff2-3c949c0779bb" providerId="ADAL" clId="{4D0BACF3-B23C-4A7F-AAE2-8BDC6D68B8A9}" dt="2024-12-17T06:34:46.758" v="6" actId="571"/>
          <ac:picMkLst>
            <pc:docMk/>
            <pc:sldMk cId="2057451212" sldId="265"/>
            <ac:picMk id="18" creationId="{79DDF914-E2B3-5B73-3225-35165DCC345B}"/>
          </ac:picMkLst>
        </pc:picChg>
        <pc:picChg chg="mod">
          <ac:chgData name="Damir Huremović" userId="98545fef-fcb2-45ad-9ff2-3c949c0779bb" providerId="ADAL" clId="{4D0BACF3-B23C-4A7F-AAE2-8BDC6D68B8A9}" dt="2024-12-17T06:34:46.758" v="6" actId="571"/>
          <ac:picMkLst>
            <pc:docMk/>
            <pc:sldMk cId="2057451212" sldId="265"/>
            <ac:picMk id="19" creationId="{EA77A6EF-3124-DD90-4A1E-964951F1C894}"/>
          </ac:picMkLst>
        </pc:picChg>
        <pc:picChg chg="add mod">
          <ac:chgData name="Damir Huremović" userId="98545fef-fcb2-45ad-9ff2-3c949c0779bb" providerId="ADAL" clId="{4D0BACF3-B23C-4A7F-AAE2-8BDC6D68B8A9}" dt="2024-12-17T06:34:46.758" v="6" actId="571"/>
          <ac:picMkLst>
            <pc:docMk/>
            <pc:sldMk cId="2057451212" sldId="265"/>
            <ac:picMk id="20" creationId="{D38A867A-02A2-9FD2-00F4-9D21DC910DF3}"/>
          </ac:picMkLst>
        </pc:picChg>
      </pc:sldChg>
      <pc:sldChg chg="addSp modSp">
        <pc:chgData name="Damir Huremović" userId="98545fef-fcb2-45ad-9ff2-3c949c0779bb" providerId="ADAL" clId="{4D0BACF3-B23C-4A7F-AAE2-8BDC6D68B8A9}" dt="2024-12-17T06:39:09.055" v="203" actId="1076"/>
        <pc:sldMkLst>
          <pc:docMk/>
          <pc:sldMk cId="6882792" sldId="266"/>
        </pc:sldMkLst>
        <pc:grpChg chg="add mod">
          <ac:chgData name="Damir Huremović" userId="98545fef-fcb2-45ad-9ff2-3c949c0779bb" providerId="ADAL" clId="{4D0BACF3-B23C-4A7F-AAE2-8BDC6D68B8A9}" dt="2024-12-17T06:34:20.151" v="2" actId="167"/>
          <ac:grpSpMkLst>
            <pc:docMk/>
            <pc:sldMk cId="6882792" sldId="266"/>
            <ac:grpSpMk id="6" creationId="{B0D43091-92AF-9DE2-B76E-C91CEE78B8E4}"/>
          </ac:grpSpMkLst>
        </pc:grpChg>
        <pc:picChg chg="mod">
          <ac:chgData name="Damir Huremović" userId="98545fef-fcb2-45ad-9ff2-3c949c0779bb" providerId="ADAL" clId="{4D0BACF3-B23C-4A7F-AAE2-8BDC6D68B8A9}" dt="2024-12-17T06:39:09.055" v="203" actId="1076"/>
          <ac:picMkLst>
            <pc:docMk/>
            <pc:sldMk cId="6882792" sldId="266"/>
            <ac:picMk id="4" creationId="{76835B7E-DC0D-753D-BB5C-9F8611892BB6}"/>
          </ac:picMkLst>
        </pc:picChg>
        <pc:picChg chg="add mod">
          <ac:chgData name="Damir Huremović" userId="98545fef-fcb2-45ad-9ff2-3c949c0779bb" providerId="ADAL" clId="{4D0BACF3-B23C-4A7F-AAE2-8BDC6D68B8A9}" dt="2024-12-17T06:34:20.151" v="2" actId="167"/>
          <ac:picMkLst>
            <pc:docMk/>
            <pc:sldMk cId="6882792" sldId="266"/>
            <ac:picMk id="5" creationId="{4CFB16EA-D899-D5EE-1715-F4A214DD2638}"/>
          </ac:picMkLst>
        </pc:picChg>
        <pc:picChg chg="mod">
          <ac:chgData name="Damir Huremović" userId="98545fef-fcb2-45ad-9ff2-3c949c0779bb" providerId="ADAL" clId="{4D0BACF3-B23C-4A7F-AAE2-8BDC6D68B8A9}" dt="2024-12-17T06:34:06.384" v="1"/>
          <ac:picMkLst>
            <pc:docMk/>
            <pc:sldMk cId="6882792" sldId="266"/>
            <ac:picMk id="7" creationId="{04123FDA-DFF1-C56C-A4AE-EC7D7DC2921E}"/>
          </ac:picMkLst>
        </pc:picChg>
        <pc:picChg chg="mod">
          <ac:chgData name="Damir Huremović" userId="98545fef-fcb2-45ad-9ff2-3c949c0779bb" providerId="ADAL" clId="{4D0BACF3-B23C-4A7F-AAE2-8BDC6D68B8A9}" dt="2024-12-17T06:34:06.384" v="1"/>
          <ac:picMkLst>
            <pc:docMk/>
            <pc:sldMk cId="6882792" sldId="266"/>
            <ac:picMk id="8" creationId="{AE6D68A1-ADD4-23D4-C01C-8BB573EF6F1E}"/>
          </ac:picMkLst>
        </pc:picChg>
        <pc:picChg chg="mod">
          <ac:chgData name="Damir Huremović" userId="98545fef-fcb2-45ad-9ff2-3c949c0779bb" providerId="ADAL" clId="{4D0BACF3-B23C-4A7F-AAE2-8BDC6D68B8A9}" dt="2024-12-17T06:34:06.384" v="1"/>
          <ac:picMkLst>
            <pc:docMk/>
            <pc:sldMk cId="6882792" sldId="266"/>
            <ac:picMk id="9" creationId="{2F35E445-98A9-4703-36F7-3A2DD87BDBB1}"/>
          </ac:picMkLst>
        </pc:picChg>
        <pc:picChg chg="mod">
          <ac:chgData name="Damir Huremović" userId="98545fef-fcb2-45ad-9ff2-3c949c0779bb" providerId="ADAL" clId="{4D0BACF3-B23C-4A7F-AAE2-8BDC6D68B8A9}" dt="2024-12-17T06:34:06.384" v="1"/>
          <ac:picMkLst>
            <pc:docMk/>
            <pc:sldMk cId="6882792" sldId="266"/>
            <ac:picMk id="10" creationId="{8F68674F-0BA8-481A-6BD0-A7CC35AE01EA}"/>
          </ac:picMkLst>
        </pc:picChg>
        <pc:picChg chg="mod">
          <ac:chgData name="Damir Huremović" userId="98545fef-fcb2-45ad-9ff2-3c949c0779bb" providerId="ADAL" clId="{4D0BACF3-B23C-4A7F-AAE2-8BDC6D68B8A9}" dt="2024-12-17T06:34:06.384" v="1"/>
          <ac:picMkLst>
            <pc:docMk/>
            <pc:sldMk cId="6882792" sldId="266"/>
            <ac:picMk id="11" creationId="{9D591692-48F8-F23A-7692-B945820B7E0E}"/>
          </ac:picMkLst>
        </pc:picChg>
      </pc:sldChg>
      <pc:sldChg chg="addSp modSp mod">
        <pc:chgData name="Damir Huremović" userId="98545fef-fcb2-45ad-9ff2-3c949c0779bb" providerId="ADAL" clId="{4D0BACF3-B23C-4A7F-AAE2-8BDC6D68B8A9}" dt="2024-12-17T06:40:55.635" v="277" actId="1076"/>
        <pc:sldMkLst>
          <pc:docMk/>
          <pc:sldMk cId="3037507821" sldId="267"/>
        </pc:sldMkLst>
        <pc:spChg chg="mod">
          <ac:chgData name="Damir Huremović" userId="98545fef-fcb2-45ad-9ff2-3c949c0779bb" providerId="ADAL" clId="{4D0BACF3-B23C-4A7F-AAE2-8BDC6D68B8A9}" dt="2024-12-17T06:40:46.696" v="275" actId="6549"/>
          <ac:spMkLst>
            <pc:docMk/>
            <pc:sldMk cId="3037507821" sldId="267"/>
            <ac:spMk id="3" creationId="{619D87A8-F7D1-F9A6-A0CA-7A6B8287C04C}"/>
          </ac:spMkLst>
        </pc:spChg>
        <pc:spChg chg="mod">
          <ac:chgData name="Damir Huremović" userId="98545fef-fcb2-45ad-9ff2-3c949c0779bb" providerId="ADAL" clId="{4D0BACF3-B23C-4A7F-AAE2-8BDC6D68B8A9}" dt="2024-12-17T06:40:55.635" v="277" actId="1076"/>
          <ac:spMkLst>
            <pc:docMk/>
            <pc:sldMk cId="3037507821" sldId="267"/>
            <ac:spMk id="4" creationId="{7D75BF7C-656E-90F2-9394-9968FE7FEC2F}"/>
          </ac:spMkLst>
        </pc:spChg>
        <pc:grpChg chg="add mod">
          <ac:chgData name="Damir Huremović" userId="98545fef-fcb2-45ad-9ff2-3c949c0779bb" providerId="ADAL" clId="{4D0BACF3-B23C-4A7F-AAE2-8BDC6D68B8A9}" dt="2024-12-17T06:34:57.875" v="8" actId="167"/>
          <ac:grpSpMkLst>
            <pc:docMk/>
            <pc:sldMk cId="3037507821" sldId="267"/>
            <ac:grpSpMk id="5" creationId="{97A13552-853D-E93C-3392-66ACEF9EA89E}"/>
          </ac:grpSpMkLst>
        </pc:grpChg>
        <pc:picChg chg="mod">
          <ac:chgData name="Damir Huremović" userId="98545fef-fcb2-45ad-9ff2-3c949c0779bb" providerId="ADAL" clId="{4D0BACF3-B23C-4A7F-AAE2-8BDC6D68B8A9}" dt="2024-12-17T06:34:50.548" v="7"/>
          <ac:picMkLst>
            <pc:docMk/>
            <pc:sldMk cId="3037507821" sldId="267"/>
            <ac:picMk id="6" creationId="{6ACE5798-CB0A-418E-836C-2A20090F438F}"/>
          </ac:picMkLst>
        </pc:picChg>
        <pc:picChg chg="mod">
          <ac:chgData name="Damir Huremović" userId="98545fef-fcb2-45ad-9ff2-3c949c0779bb" providerId="ADAL" clId="{4D0BACF3-B23C-4A7F-AAE2-8BDC6D68B8A9}" dt="2024-12-17T06:34:50.548" v="7"/>
          <ac:picMkLst>
            <pc:docMk/>
            <pc:sldMk cId="3037507821" sldId="267"/>
            <ac:picMk id="7" creationId="{A4B14BC0-823F-885D-DDDA-E024B6604A69}"/>
          </ac:picMkLst>
        </pc:picChg>
        <pc:picChg chg="mod">
          <ac:chgData name="Damir Huremović" userId="98545fef-fcb2-45ad-9ff2-3c949c0779bb" providerId="ADAL" clId="{4D0BACF3-B23C-4A7F-AAE2-8BDC6D68B8A9}" dt="2024-12-17T06:34:50.548" v="7"/>
          <ac:picMkLst>
            <pc:docMk/>
            <pc:sldMk cId="3037507821" sldId="267"/>
            <ac:picMk id="8" creationId="{BB5A0599-45F9-D3E4-6519-59BC5D1D164B}"/>
          </ac:picMkLst>
        </pc:picChg>
        <pc:picChg chg="mod">
          <ac:chgData name="Damir Huremović" userId="98545fef-fcb2-45ad-9ff2-3c949c0779bb" providerId="ADAL" clId="{4D0BACF3-B23C-4A7F-AAE2-8BDC6D68B8A9}" dt="2024-12-17T06:34:50.548" v="7"/>
          <ac:picMkLst>
            <pc:docMk/>
            <pc:sldMk cId="3037507821" sldId="267"/>
            <ac:picMk id="9" creationId="{E6AD450F-788D-7E75-1EFC-360015D6DDDA}"/>
          </ac:picMkLst>
        </pc:picChg>
        <pc:picChg chg="mod">
          <ac:chgData name="Damir Huremović" userId="98545fef-fcb2-45ad-9ff2-3c949c0779bb" providerId="ADAL" clId="{4D0BACF3-B23C-4A7F-AAE2-8BDC6D68B8A9}" dt="2024-12-17T06:34:50.548" v="7"/>
          <ac:picMkLst>
            <pc:docMk/>
            <pc:sldMk cId="3037507821" sldId="267"/>
            <ac:picMk id="10" creationId="{0333A9F8-5C2C-56B8-F742-B2678ABFAD8D}"/>
          </ac:picMkLst>
        </pc:picChg>
        <pc:picChg chg="add mod">
          <ac:chgData name="Damir Huremović" userId="98545fef-fcb2-45ad-9ff2-3c949c0779bb" providerId="ADAL" clId="{4D0BACF3-B23C-4A7F-AAE2-8BDC6D68B8A9}" dt="2024-12-17T06:34:50.548" v="7"/>
          <ac:picMkLst>
            <pc:docMk/>
            <pc:sldMk cId="3037507821" sldId="267"/>
            <ac:picMk id="11" creationId="{0A9E0BDD-1519-0599-4175-A71B7373F507}"/>
          </ac:picMkLst>
        </pc:picChg>
      </pc:sldChg>
      <pc:sldChg chg="addSp modSp">
        <pc:chgData name="Damir Huremović" userId="98545fef-fcb2-45ad-9ff2-3c949c0779bb" providerId="ADAL" clId="{4D0BACF3-B23C-4A7F-AAE2-8BDC6D68B8A9}" dt="2024-12-17T06:42:47.196" v="337" actId="1035"/>
        <pc:sldMkLst>
          <pc:docMk/>
          <pc:sldMk cId="733139460" sldId="268"/>
        </pc:sldMkLst>
        <pc:grpChg chg="add mod">
          <ac:chgData name="Damir Huremović" userId="98545fef-fcb2-45ad-9ff2-3c949c0779bb" providerId="ADAL" clId="{4D0BACF3-B23C-4A7F-AAE2-8BDC6D68B8A9}" dt="2024-12-17T06:35:51.391" v="26" actId="167"/>
          <ac:grpSpMkLst>
            <pc:docMk/>
            <pc:sldMk cId="733139460" sldId="268"/>
            <ac:grpSpMk id="5" creationId="{99F5598B-4142-7BF0-6003-84A956AB31D6}"/>
          </ac:grpSpMkLst>
        </pc:grpChg>
        <pc:picChg chg="mod">
          <ac:chgData name="Damir Huremović" userId="98545fef-fcb2-45ad-9ff2-3c949c0779bb" providerId="ADAL" clId="{4D0BACF3-B23C-4A7F-AAE2-8BDC6D68B8A9}" dt="2024-12-17T06:42:47.196" v="337" actId="1035"/>
          <ac:picMkLst>
            <pc:docMk/>
            <pc:sldMk cId="733139460" sldId="268"/>
            <ac:picMk id="4" creationId="{815A91DD-C837-296E-A766-961BE63DFD77}"/>
          </ac:picMkLst>
        </pc:picChg>
        <pc:picChg chg="mod">
          <ac:chgData name="Damir Huremović" userId="98545fef-fcb2-45ad-9ff2-3c949c0779bb" providerId="ADAL" clId="{4D0BACF3-B23C-4A7F-AAE2-8BDC6D68B8A9}" dt="2024-12-17T06:35:48.724" v="25"/>
          <ac:picMkLst>
            <pc:docMk/>
            <pc:sldMk cId="733139460" sldId="268"/>
            <ac:picMk id="6" creationId="{E9EE4149-48F4-64F9-6A6F-307782401D02}"/>
          </ac:picMkLst>
        </pc:picChg>
        <pc:picChg chg="mod">
          <ac:chgData name="Damir Huremović" userId="98545fef-fcb2-45ad-9ff2-3c949c0779bb" providerId="ADAL" clId="{4D0BACF3-B23C-4A7F-AAE2-8BDC6D68B8A9}" dt="2024-12-17T06:35:48.724" v="25"/>
          <ac:picMkLst>
            <pc:docMk/>
            <pc:sldMk cId="733139460" sldId="268"/>
            <ac:picMk id="7" creationId="{9B8FA15F-28CF-45C5-6F44-68C17FE22A13}"/>
          </ac:picMkLst>
        </pc:picChg>
        <pc:picChg chg="mod">
          <ac:chgData name="Damir Huremović" userId="98545fef-fcb2-45ad-9ff2-3c949c0779bb" providerId="ADAL" clId="{4D0BACF3-B23C-4A7F-AAE2-8BDC6D68B8A9}" dt="2024-12-17T06:35:48.724" v="25"/>
          <ac:picMkLst>
            <pc:docMk/>
            <pc:sldMk cId="733139460" sldId="268"/>
            <ac:picMk id="8" creationId="{7F0E881A-D880-FDEC-27ED-D3775F55F1C5}"/>
          </ac:picMkLst>
        </pc:picChg>
        <pc:picChg chg="mod">
          <ac:chgData name="Damir Huremović" userId="98545fef-fcb2-45ad-9ff2-3c949c0779bb" providerId="ADAL" clId="{4D0BACF3-B23C-4A7F-AAE2-8BDC6D68B8A9}" dt="2024-12-17T06:35:48.724" v="25"/>
          <ac:picMkLst>
            <pc:docMk/>
            <pc:sldMk cId="733139460" sldId="268"/>
            <ac:picMk id="9" creationId="{ED3644AC-7445-89B4-1895-648D77F0E33F}"/>
          </ac:picMkLst>
        </pc:picChg>
        <pc:picChg chg="mod">
          <ac:chgData name="Damir Huremović" userId="98545fef-fcb2-45ad-9ff2-3c949c0779bb" providerId="ADAL" clId="{4D0BACF3-B23C-4A7F-AAE2-8BDC6D68B8A9}" dt="2024-12-17T06:35:48.724" v="25"/>
          <ac:picMkLst>
            <pc:docMk/>
            <pc:sldMk cId="733139460" sldId="268"/>
            <ac:picMk id="10" creationId="{328DA997-4ED1-0F2B-0157-8FC67AE15E41}"/>
          </ac:picMkLst>
        </pc:picChg>
        <pc:picChg chg="add mod">
          <ac:chgData name="Damir Huremović" userId="98545fef-fcb2-45ad-9ff2-3c949c0779bb" providerId="ADAL" clId="{4D0BACF3-B23C-4A7F-AAE2-8BDC6D68B8A9}" dt="2024-12-17T06:35:51.391" v="26" actId="167"/>
          <ac:picMkLst>
            <pc:docMk/>
            <pc:sldMk cId="733139460" sldId="268"/>
            <ac:picMk id="11" creationId="{E4488666-2D87-4B33-2DF9-B7D8CDA10677}"/>
          </ac:picMkLst>
        </pc:picChg>
      </pc:sldChg>
      <pc:sldChg chg="addSp modSp mod">
        <pc:chgData name="Damir Huremović" userId="98545fef-fcb2-45ad-9ff2-3c949c0779bb" providerId="ADAL" clId="{4D0BACF3-B23C-4A7F-AAE2-8BDC6D68B8A9}" dt="2024-12-17T06:37:26.008" v="117" actId="1035"/>
        <pc:sldMkLst>
          <pc:docMk/>
          <pc:sldMk cId="1532786082" sldId="269"/>
        </pc:sldMkLst>
        <pc:spChg chg="mod">
          <ac:chgData name="Damir Huremović" userId="98545fef-fcb2-45ad-9ff2-3c949c0779bb" providerId="ADAL" clId="{4D0BACF3-B23C-4A7F-AAE2-8BDC6D68B8A9}" dt="2024-12-17T06:37:26.008" v="117" actId="1035"/>
          <ac:spMkLst>
            <pc:docMk/>
            <pc:sldMk cId="1532786082" sldId="269"/>
            <ac:spMk id="4" creationId="{A84719B6-6B71-E19E-332D-FD5BF75452BD}"/>
          </ac:spMkLst>
        </pc:spChg>
        <pc:spChg chg="mod">
          <ac:chgData name="Damir Huremović" userId="98545fef-fcb2-45ad-9ff2-3c949c0779bb" providerId="ADAL" clId="{4D0BACF3-B23C-4A7F-AAE2-8BDC6D68B8A9}" dt="2024-12-17T06:37:26.008" v="117" actId="1035"/>
          <ac:spMkLst>
            <pc:docMk/>
            <pc:sldMk cId="1532786082" sldId="269"/>
            <ac:spMk id="6" creationId="{C0A0D01F-BAAB-5AB4-4D03-88ED19500C3D}"/>
          </ac:spMkLst>
        </pc:spChg>
        <pc:spChg chg="mod">
          <ac:chgData name="Damir Huremović" userId="98545fef-fcb2-45ad-9ff2-3c949c0779bb" providerId="ADAL" clId="{4D0BACF3-B23C-4A7F-AAE2-8BDC6D68B8A9}" dt="2024-12-17T06:37:26.008" v="117" actId="1035"/>
          <ac:spMkLst>
            <pc:docMk/>
            <pc:sldMk cId="1532786082" sldId="269"/>
            <ac:spMk id="10" creationId="{8D3E77BA-F57E-C775-6A10-46E347FE6267}"/>
          </ac:spMkLst>
        </pc:spChg>
        <pc:spChg chg="mod">
          <ac:chgData name="Damir Huremović" userId="98545fef-fcb2-45ad-9ff2-3c949c0779bb" providerId="ADAL" clId="{4D0BACF3-B23C-4A7F-AAE2-8BDC6D68B8A9}" dt="2024-12-17T06:37:26.008" v="117" actId="1035"/>
          <ac:spMkLst>
            <pc:docMk/>
            <pc:sldMk cId="1532786082" sldId="269"/>
            <ac:spMk id="14" creationId="{50741F31-4EBD-27BB-7343-1A4D456642B0}"/>
          </ac:spMkLst>
        </pc:spChg>
        <pc:grpChg chg="add mod">
          <ac:chgData name="Damir Huremović" userId="98545fef-fcb2-45ad-9ff2-3c949c0779bb" providerId="ADAL" clId="{4D0BACF3-B23C-4A7F-AAE2-8BDC6D68B8A9}" dt="2024-12-17T06:35:56.691" v="28" actId="167"/>
          <ac:grpSpMkLst>
            <pc:docMk/>
            <pc:sldMk cId="1532786082" sldId="269"/>
            <ac:grpSpMk id="2" creationId="{009ADD2F-DFB9-EA8B-9D7A-9409EE9EDB89}"/>
          </ac:grpSpMkLst>
        </pc:grpChg>
        <pc:grpChg chg="mod">
          <ac:chgData name="Damir Huremović" userId="98545fef-fcb2-45ad-9ff2-3c949c0779bb" providerId="ADAL" clId="{4D0BACF3-B23C-4A7F-AAE2-8BDC6D68B8A9}" dt="2024-12-17T06:37:26.008" v="117" actId="1035"/>
          <ac:grpSpMkLst>
            <pc:docMk/>
            <pc:sldMk cId="1532786082" sldId="269"/>
            <ac:grpSpMk id="7" creationId="{46A90C70-2FBE-98C6-BE24-23586096C45C}"/>
          </ac:grpSpMkLst>
        </pc:grpChg>
        <pc:grpChg chg="mod">
          <ac:chgData name="Damir Huremović" userId="98545fef-fcb2-45ad-9ff2-3c949c0779bb" providerId="ADAL" clId="{4D0BACF3-B23C-4A7F-AAE2-8BDC6D68B8A9}" dt="2024-12-17T06:37:26.008" v="117" actId="1035"/>
          <ac:grpSpMkLst>
            <pc:docMk/>
            <pc:sldMk cId="1532786082" sldId="269"/>
            <ac:grpSpMk id="11" creationId="{F0B9BD12-D096-A508-135D-AEF108671955}"/>
          </ac:grpSpMkLst>
        </pc:grpChg>
        <pc:grpChg chg="mod">
          <ac:chgData name="Damir Huremović" userId="98545fef-fcb2-45ad-9ff2-3c949c0779bb" providerId="ADAL" clId="{4D0BACF3-B23C-4A7F-AAE2-8BDC6D68B8A9}" dt="2024-12-17T06:37:26.008" v="117" actId="1035"/>
          <ac:grpSpMkLst>
            <pc:docMk/>
            <pc:sldMk cId="1532786082" sldId="269"/>
            <ac:grpSpMk id="15" creationId="{AB553617-5E24-C97C-CABE-FB70FA2F6109}"/>
          </ac:grpSpMkLst>
        </pc:grpChg>
        <pc:picChg chg="mod">
          <ac:chgData name="Damir Huremović" userId="98545fef-fcb2-45ad-9ff2-3c949c0779bb" providerId="ADAL" clId="{4D0BACF3-B23C-4A7F-AAE2-8BDC6D68B8A9}" dt="2024-12-17T06:35:54.153" v="27"/>
          <ac:picMkLst>
            <pc:docMk/>
            <pc:sldMk cId="1532786082" sldId="269"/>
            <ac:picMk id="5" creationId="{7DA16BB0-A70F-7BA7-331E-93FE754BC2B6}"/>
          </ac:picMkLst>
        </pc:picChg>
        <pc:picChg chg="mod">
          <ac:chgData name="Damir Huremović" userId="98545fef-fcb2-45ad-9ff2-3c949c0779bb" providerId="ADAL" clId="{4D0BACF3-B23C-4A7F-AAE2-8BDC6D68B8A9}" dt="2024-12-17T06:35:54.153" v="27"/>
          <ac:picMkLst>
            <pc:docMk/>
            <pc:sldMk cId="1532786082" sldId="269"/>
            <ac:picMk id="18" creationId="{41B5D588-316D-5F51-B2BD-5F04C894801E}"/>
          </ac:picMkLst>
        </pc:picChg>
        <pc:picChg chg="mod">
          <ac:chgData name="Damir Huremović" userId="98545fef-fcb2-45ad-9ff2-3c949c0779bb" providerId="ADAL" clId="{4D0BACF3-B23C-4A7F-AAE2-8BDC6D68B8A9}" dt="2024-12-17T06:35:54.153" v="27"/>
          <ac:picMkLst>
            <pc:docMk/>
            <pc:sldMk cId="1532786082" sldId="269"/>
            <ac:picMk id="19" creationId="{B9C5FBEF-F466-213B-6F7F-DDAA75AC19F4}"/>
          </ac:picMkLst>
        </pc:picChg>
        <pc:picChg chg="mod">
          <ac:chgData name="Damir Huremović" userId="98545fef-fcb2-45ad-9ff2-3c949c0779bb" providerId="ADAL" clId="{4D0BACF3-B23C-4A7F-AAE2-8BDC6D68B8A9}" dt="2024-12-17T06:35:54.153" v="27"/>
          <ac:picMkLst>
            <pc:docMk/>
            <pc:sldMk cId="1532786082" sldId="269"/>
            <ac:picMk id="20" creationId="{440B723F-F3AD-05E8-B9CF-0A57A15DFD08}"/>
          </ac:picMkLst>
        </pc:picChg>
        <pc:picChg chg="mod">
          <ac:chgData name="Damir Huremović" userId="98545fef-fcb2-45ad-9ff2-3c949c0779bb" providerId="ADAL" clId="{4D0BACF3-B23C-4A7F-AAE2-8BDC6D68B8A9}" dt="2024-12-17T06:35:54.153" v="27"/>
          <ac:picMkLst>
            <pc:docMk/>
            <pc:sldMk cId="1532786082" sldId="269"/>
            <ac:picMk id="21" creationId="{D6412E97-B2FA-0F09-0EA8-2B084004E05A}"/>
          </ac:picMkLst>
        </pc:picChg>
        <pc:picChg chg="add mod">
          <ac:chgData name="Damir Huremović" userId="98545fef-fcb2-45ad-9ff2-3c949c0779bb" providerId="ADAL" clId="{4D0BACF3-B23C-4A7F-AAE2-8BDC6D68B8A9}" dt="2024-12-17T06:35:56.691" v="28" actId="167"/>
          <ac:picMkLst>
            <pc:docMk/>
            <pc:sldMk cId="1532786082" sldId="269"/>
            <ac:picMk id="22" creationId="{28213E98-BA9F-6E30-09DC-5938DEDD8A51}"/>
          </ac:picMkLst>
        </pc:picChg>
      </pc:sldChg>
      <pc:sldChg chg="addSp modSp mod">
        <pc:chgData name="Damir Huremović" userId="98545fef-fcb2-45ad-9ff2-3c949c0779bb" providerId="ADAL" clId="{4D0BACF3-B23C-4A7F-AAE2-8BDC6D68B8A9}" dt="2024-12-17T06:37:51.195" v="157"/>
        <pc:sldMkLst>
          <pc:docMk/>
          <pc:sldMk cId="823906095" sldId="270"/>
        </pc:sldMkLst>
        <pc:spChg chg="mod">
          <ac:chgData name="Damir Huremović" userId="98545fef-fcb2-45ad-9ff2-3c949c0779bb" providerId="ADAL" clId="{4D0BACF3-B23C-4A7F-AAE2-8BDC6D68B8A9}" dt="2024-12-17T06:37:43.954" v="156" actId="1036"/>
          <ac:spMkLst>
            <pc:docMk/>
            <pc:sldMk cId="823906095" sldId="270"/>
            <ac:spMk id="4" creationId="{9E826DD7-0548-713A-6888-E54C35C5B1C9}"/>
          </ac:spMkLst>
        </pc:spChg>
        <pc:spChg chg="mod">
          <ac:chgData name="Damir Huremović" userId="98545fef-fcb2-45ad-9ff2-3c949c0779bb" providerId="ADAL" clId="{4D0BACF3-B23C-4A7F-AAE2-8BDC6D68B8A9}" dt="2024-12-17T06:37:43.954" v="156" actId="1036"/>
          <ac:spMkLst>
            <pc:docMk/>
            <pc:sldMk cId="823906095" sldId="270"/>
            <ac:spMk id="6" creationId="{92EFD97D-FEC3-F415-2C5C-59D0ABDC956D}"/>
          </ac:spMkLst>
        </pc:spChg>
        <pc:spChg chg="mod">
          <ac:chgData name="Damir Huremović" userId="98545fef-fcb2-45ad-9ff2-3c949c0779bb" providerId="ADAL" clId="{4D0BACF3-B23C-4A7F-AAE2-8BDC6D68B8A9}" dt="2024-12-17T06:37:43.954" v="156" actId="1036"/>
          <ac:spMkLst>
            <pc:docMk/>
            <pc:sldMk cId="823906095" sldId="270"/>
            <ac:spMk id="10" creationId="{E1ABBA31-B4DC-B66B-75BA-D7269B4CA575}"/>
          </ac:spMkLst>
        </pc:spChg>
        <pc:spChg chg="mod">
          <ac:chgData name="Damir Huremović" userId="98545fef-fcb2-45ad-9ff2-3c949c0779bb" providerId="ADAL" clId="{4D0BACF3-B23C-4A7F-AAE2-8BDC6D68B8A9}" dt="2024-12-17T06:37:43.954" v="156" actId="1036"/>
          <ac:spMkLst>
            <pc:docMk/>
            <pc:sldMk cId="823906095" sldId="270"/>
            <ac:spMk id="11" creationId="{D728A706-0B00-5B86-0563-B3D283642D8F}"/>
          </ac:spMkLst>
        </pc:spChg>
        <pc:grpChg chg="add mod">
          <ac:chgData name="Damir Huremović" userId="98545fef-fcb2-45ad-9ff2-3c949c0779bb" providerId="ADAL" clId="{4D0BACF3-B23C-4A7F-AAE2-8BDC6D68B8A9}" dt="2024-12-17T06:37:51.195" v="157"/>
          <ac:grpSpMkLst>
            <pc:docMk/>
            <pc:sldMk cId="823906095" sldId="270"/>
            <ac:grpSpMk id="2" creationId="{8B7A3A1B-1405-B476-47EC-9C9B494327B0}"/>
          </ac:grpSpMkLst>
        </pc:grpChg>
        <pc:grpChg chg="mod">
          <ac:chgData name="Damir Huremović" userId="98545fef-fcb2-45ad-9ff2-3c949c0779bb" providerId="ADAL" clId="{4D0BACF3-B23C-4A7F-AAE2-8BDC6D68B8A9}" dt="2024-12-17T06:37:43.954" v="156" actId="1036"/>
          <ac:grpSpMkLst>
            <pc:docMk/>
            <pc:sldMk cId="823906095" sldId="270"/>
            <ac:grpSpMk id="7" creationId="{841157C9-FE46-FE08-682A-5DE5CF36FBAA}"/>
          </ac:grpSpMkLst>
        </pc:grpChg>
        <pc:grpChg chg="mod">
          <ac:chgData name="Damir Huremović" userId="98545fef-fcb2-45ad-9ff2-3c949c0779bb" providerId="ADAL" clId="{4D0BACF3-B23C-4A7F-AAE2-8BDC6D68B8A9}" dt="2024-12-17T06:37:43.954" v="156" actId="1036"/>
          <ac:grpSpMkLst>
            <pc:docMk/>
            <pc:sldMk cId="823906095" sldId="270"/>
            <ac:grpSpMk id="12" creationId="{673D3DEF-48B1-767C-6EBC-5703C2FA66F1}"/>
          </ac:grpSpMkLst>
        </pc:grpChg>
        <pc:grpChg chg="mod">
          <ac:chgData name="Damir Huremović" userId="98545fef-fcb2-45ad-9ff2-3c949c0779bb" providerId="ADAL" clId="{4D0BACF3-B23C-4A7F-AAE2-8BDC6D68B8A9}" dt="2024-12-17T06:37:43.954" v="156" actId="1036"/>
          <ac:grpSpMkLst>
            <pc:docMk/>
            <pc:sldMk cId="823906095" sldId="270"/>
            <ac:grpSpMk id="15" creationId="{C2277AA0-423F-594A-E905-36576B7C7379}"/>
          </ac:grpSpMkLst>
        </pc:grpChg>
        <pc:picChg chg="mod">
          <ac:chgData name="Damir Huremović" userId="98545fef-fcb2-45ad-9ff2-3c949c0779bb" providerId="ADAL" clId="{4D0BACF3-B23C-4A7F-AAE2-8BDC6D68B8A9}" dt="2024-12-17T06:37:51.195" v="157"/>
          <ac:picMkLst>
            <pc:docMk/>
            <pc:sldMk cId="823906095" sldId="270"/>
            <ac:picMk id="3" creationId="{EF7C907E-913C-F84B-1BB3-B86B7AC56483}"/>
          </ac:picMkLst>
        </pc:picChg>
        <pc:picChg chg="mod">
          <ac:chgData name="Damir Huremović" userId="98545fef-fcb2-45ad-9ff2-3c949c0779bb" providerId="ADAL" clId="{4D0BACF3-B23C-4A7F-AAE2-8BDC6D68B8A9}" dt="2024-12-17T06:37:51.195" v="157"/>
          <ac:picMkLst>
            <pc:docMk/>
            <pc:sldMk cId="823906095" sldId="270"/>
            <ac:picMk id="5" creationId="{60E6B03E-4060-C757-2867-1B31D2FBFC81}"/>
          </ac:picMkLst>
        </pc:picChg>
        <pc:picChg chg="mod">
          <ac:chgData name="Damir Huremović" userId="98545fef-fcb2-45ad-9ff2-3c949c0779bb" providerId="ADAL" clId="{4D0BACF3-B23C-4A7F-AAE2-8BDC6D68B8A9}" dt="2024-12-17T06:37:51.195" v="157"/>
          <ac:picMkLst>
            <pc:docMk/>
            <pc:sldMk cId="823906095" sldId="270"/>
            <ac:picMk id="18" creationId="{AE52FD97-A9F0-07FB-24C6-3E35FA5E08CF}"/>
          </ac:picMkLst>
        </pc:picChg>
        <pc:picChg chg="mod">
          <ac:chgData name="Damir Huremović" userId="98545fef-fcb2-45ad-9ff2-3c949c0779bb" providerId="ADAL" clId="{4D0BACF3-B23C-4A7F-AAE2-8BDC6D68B8A9}" dt="2024-12-17T06:37:51.195" v="157"/>
          <ac:picMkLst>
            <pc:docMk/>
            <pc:sldMk cId="823906095" sldId="270"/>
            <ac:picMk id="19" creationId="{18549551-2959-EA4F-C6A7-06CC7F24300F}"/>
          </ac:picMkLst>
        </pc:picChg>
        <pc:picChg chg="mod">
          <ac:chgData name="Damir Huremović" userId="98545fef-fcb2-45ad-9ff2-3c949c0779bb" providerId="ADAL" clId="{4D0BACF3-B23C-4A7F-AAE2-8BDC6D68B8A9}" dt="2024-12-17T06:37:51.195" v="157"/>
          <ac:picMkLst>
            <pc:docMk/>
            <pc:sldMk cId="823906095" sldId="270"/>
            <ac:picMk id="20" creationId="{F6D1135E-8110-15D0-0058-223FA306BE10}"/>
          </ac:picMkLst>
        </pc:picChg>
        <pc:picChg chg="add mod">
          <ac:chgData name="Damir Huremović" userId="98545fef-fcb2-45ad-9ff2-3c949c0779bb" providerId="ADAL" clId="{4D0BACF3-B23C-4A7F-AAE2-8BDC6D68B8A9}" dt="2024-12-17T06:37:51.195" v="157"/>
          <ac:picMkLst>
            <pc:docMk/>
            <pc:sldMk cId="823906095" sldId="270"/>
            <ac:picMk id="21" creationId="{60FFB38B-9937-9CEE-4F31-E92ED67C1042}"/>
          </ac:picMkLst>
        </pc:picChg>
      </pc:sldChg>
      <pc:sldChg chg="addSp delSp modSp">
        <pc:chgData name="Damir Huremović" userId="98545fef-fcb2-45ad-9ff2-3c949c0779bb" providerId="ADAL" clId="{4D0BACF3-B23C-4A7F-AAE2-8BDC6D68B8A9}" dt="2024-12-17T06:36:18.207" v="34" actId="478"/>
        <pc:sldMkLst>
          <pc:docMk/>
          <pc:sldMk cId="1617911836" sldId="271"/>
        </pc:sldMkLst>
        <pc:grpChg chg="add del mod">
          <ac:chgData name="Damir Huremović" userId="98545fef-fcb2-45ad-9ff2-3c949c0779bb" providerId="ADAL" clId="{4D0BACF3-B23C-4A7F-AAE2-8BDC6D68B8A9}" dt="2024-12-17T06:36:18.207" v="34" actId="478"/>
          <ac:grpSpMkLst>
            <pc:docMk/>
            <pc:sldMk cId="1617911836" sldId="271"/>
            <ac:grpSpMk id="2" creationId="{F75EA335-4955-CCB8-79E1-530CEA243F46}"/>
          </ac:grpSpMkLst>
        </pc:grpChg>
        <pc:picChg chg="mod">
          <ac:chgData name="Damir Huremović" userId="98545fef-fcb2-45ad-9ff2-3c949c0779bb" providerId="ADAL" clId="{4D0BACF3-B23C-4A7F-AAE2-8BDC6D68B8A9}" dt="2024-12-17T06:36:07.711" v="31"/>
          <ac:picMkLst>
            <pc:docMk/>
            <pc:sldMk cId="1617911836" sldId="271"/>
            <ac:picMk id="3" creationId="{1C583FEA-6C5F-C130-7542-5029F5F8FEF4}"/>
          </ac:picMkLst>
        </pc:picChg>
        <pc:picChg chg="mod">
          <ac:chgData name="Damir Huremović" userId="98545fef-fcb2-45ad-9ff2-3c949c0779bb" providerId="ADAL" clId="{4D0BACF3-B23C-4A7F-AAE2-8BDC6D68B8A9}" dt="2024-12-17T06:36:07.711" v="31"/>
          <ac:picMkLst>
            <pc:docMk/>
            <pc:sldMk cId="1617911836" sldId="271"/>
            <ac:picMk id="4" creationId="{A9DFD094-5226-EFA6-C5E7-EF5CBB4B0885}"/>
          </ac:picMkLst>
        </pc:picChg>
        <pc:picChg chg="mod">
          <ac:chgData name="Damir Huremović" userId="98545fef-fcb2-45ad-9ff2-3c949c0779bb" providerId="ADAL" clId="{4D0BACF3-B23C-4A7F-AAE2-8BDC6D68B8A9}" dt="2024-12-17T06:36:07.711" v="31"/>
          <ac:picMkLst>
            <pc:docMk/>
            <pc:sldMk cId="1617911836" sldId="271"/>
            <ac:picMk id="5" creationId="{0A847C40-8661-708E-5C5E-42952A635F4D}"/>
          </ac:picMkLst>
        </pc:picChg>
        <pc:picChg chg="mod">
          <ac:chgData name="Damir Huremović" userId="98545fef-fcb2-45ad-9ff2-3c949c0779bb" providerId="ADAL" clId="{4D0BACF3-B23C-4A7F-AAE2-8BDC6D68B8A9}" dt="2024-12-17T06:36:07.711" v="31"/>
          <ac:picMkLst>
            <pc:docMk/>
            <pc:sldMk cId="1617911836" sldId="271"/>
            <ac:picMk id="6" creationId="{1260C0B3-0DB0-4613-69C7-E22386A5954F}"/>
          </ac:picMkLst>
        </pc:picChg>
        <pc:picChg chg="mod">
          <ac:chgData name="Damir Huremović" userId="98545fef-fcb2-45ad-9ff2-3c949c0779bb" providerId="ADAL" clId="{4D0BACF3-B23C-4A7F-AAE2-8BDC6D68B8A9}" dt="2024-12-17T06:36:07.711" v="31"/>
          <ac:picMkLst>
            <pc:docMk/>
            <pc:sldMk cId="1617911836" sldId="271"/>
            <ac:picMk id="7" creationId="{B007DC71-8075-F16A-18C6-1E43AFD45901}"/>
          </ac:picMkLst>
        </pc:picChg>
        <pc:picChg chg="add del mod">
          <ac:chgData name="Damir Huremović" userId="98545fef-fcb2-45ad-9ff2-3c949c0779bb" providerId="ADAL" clId="{4D0BACF3-B23C-4A7F-AAE2-8BDC6D68B8A9}" dt="2024-12-17T06:36:16.222" v="33" actId="478"/>
          <ac:picMkLst>
            <pc:docMk/>
            <pc:sldMk cId="1617911836" sldId="271"/>
            <ac:picMk id="8" creationId="{2FEB1CE5-138D-BEC7-AAA6-145AD2C201BE}"/>
          </ac:picMkLst>
        </pc:picChg>
      </pc:sldChg>
      <pc:sldChg chg="addSp modSp mod">
        <pc:chgData name="Damir Huremović" userId="98545fef-fcb2-45ad-9ff2-3c949c0779bb" providerId="ADAL" clId="{4D0BACF3-B23C-4A7F-AAE2-8BDC6D68B8A9}" dt="2024-12-17T06:38:08.633" v="197" actId="1036"/>
        <pc:sldMkLst>
          <pc:docMk/>
          <pc:sldMk cId="3742092259" sldId="272"/>
        </pc:sldMkLst>
        <pc:grpChg chg="add mod">
          <ac:chgData name="Damir Huremović" userId="98545fef-fcb2-45ad-9ff2-3c949c0779bb" providerId="ADAL" clId="{4D0BACF3-B23C-4A7F-AAE2-8BDC6D68B8A9}" dt="2024-12-17T06:37:59.379" v="158"/>
          <ac:grpSpMkLst>
            <pc:docMk/>
            <pc:sldMk cId="3742092259" sldId="272"/>
            <ac:grpSpMk id="2" creationId="{560B148F-D309-650B-359A-E24D2F5F6030}"/>
          </ac:grpSpMkLst>
        </pc:grpChg>
        <pc:graphicFrameChg chg="mod">
          <ac:chgData name="Damir Huremović" userId="98545fef-fcb2-45ad-9ff2-3c949c0779bb" providerId="ADAL" clId="{4D0BACF3-B23C-4A7F-AAE2-8BDC6D68B8A9}" dt="2024-12-17T06:38:08.633" v="197" actId="1036"/>
          <ac:graphicFrameMkLst>
            <pc:docMk/>
            <pc:sldMk cId="3742092259" sldId="272"/>
            <ac:graphicFrameMk id="13" creationId="{6006040E-0FDF-DF9D-E11B-EC646CE2029B}"/>
          </ac:graphicFrameMkLst>
        </pc:graphicFrameChg>
        <pc:picChg chg="mod">
          <ac:chgData name="Damir Huremović" userId="98545fef-fcb2-45ad-9ff2-3c949c0779bb" providerId="ADAL" clId="{4D0BACF3-B23C-4A7F-AAE2-8BDC6D68B8A9}" dt="2024-12-17T06:37:59.379" v="158"/>
          <ac:picMkLst>
            <pc:docMk/>
            <pc:sldMk cId="3742092259" sldId="272"/>
            <ac:picMk id="3" creationId="{A06120D9-7682-EBF2-0F06-B3F4CFD75B4A}"/>
          </ac:picMkLst>
        </pc:picChg>
        <pc:picChg chg="mod">
          <ac:chgData name="Damir Huremović" userId="98545fef-fcb2-45ad-9ff2-3c949c0779bb" providerId="ADAL" clId="{4D0BACF3-B23C-4A7F-AAE2-8BDC6D68B8A9}" dt="2024-12-17T06:37:59.379" v="158"/>
          <ac:picMkLst>
            <pc:docMk/>
            <pc:sldMk cId="3742092259" sldId="272"/>
            <ac:picMk id="4" creationId="{D0A82C4D-FB3C-A131-FEAE-1B7C697DD431}"/>
          </ac:picMkLst>
        </pc:picChg>
        <pc:picChg chg="mod">
          <ac:chgData name="Damir Huremović" userId="98545fef-fcb2-45ad-9ff2-3c949c0779bb" providerId="ADAL" clId="{4D0BACF3-B23C-4A7F-AAE2-8BDC6D68B8A9}" dt="2024-12-17T06:37:59.379" v="158"/>
          <ac:picMkLst>
            <pc:docMk/>
            <pc:sldMk cId="3742092259" sldId="272"/>
            <ac:picMk id="5" creationId="{45ED6A50-9E81-B558-2EBE-D6ABC1D98ED5}"/>
          </ac:picMkLst>
        </pc:picChg>
        <pc:picChg chg="mod">
          <ac:chgData name="Damir Huremović" userId="98545fef-fcb2-45ad-9ff2-3c949c0779bb" providerId="ADAL" clId="{4D0BACF3-B23C-4A7F-AAE2-8BDC6D68B8A9}" dt="2024-12-17T06:37:59.379" v="158"/>
          <ac:picMkLst>
            <pc:docMk/>
            <pc:sldMk cId="3742092259" sldId="272"/>
            <ac:picMk id="6" creationId="{502E7E42-4B10-E47F-EF97-FB80317CA681}"/>
          </ac:picMkLst>
        </pc:picChg>
        <pc:picChg chg="mod">
          <ac:chgData name="Damir Huremović" userId="98545fef-fcb2-45ad-9ff2-3c949c0779bb" providerId="ADAL" clId="{4D0BACF3-B23C-4A7F-AAE2-8BDC6D68B8A9}" dt="2024-12-17T06:37:59.379" v="158"/>
          <ac:picMkLst>
            <pc:docMk/>
            <pc:sldMk cId="3742092259" sldId="272"/>
            <ac:picMk id="7" creationId="{90F5853F-F4E9-9227-3C18-1F8AB988896A}"/>
          </ac:picMkLst>
        </pc:picChg>
        <pc:picChg chg="add mod">
          <ac:chgData name="Damir Huremović" userId="98545fef-fcb2-45ad-9ff2-3c949c0779bb" providerId="ADAL" clId="{4D0BACF3-B23C-4A7F-AAE2-8BDC6D68B8A9}" dt="2024-12-17T06:37:59.379" v="158"/>
          <ac:picMkLst>
            <pc:docMk/>
            <pc:sldMk cId="3742092259" sldId="272"/>
            <ac:picMk id="8" creationId="{4EB82280-40E0-6AFB-11D7-F92C2EDA60E9}"/>
          </ac:picMkLst>
        </pc:picChg>
        <pc:picChg chg="mod">
          <ac:chgData name="Damir Huremović" userId="98545fef-fcb2-45ad-9ff2-3c949c0779bb" providerId="ADAL" clId="{4D0BACF3-B23C-4A7F-AAE2-8BDC6D68B8A9}" dt="2024-12-17T06:38:08.633" v="197" actId="1036"/>
          <ac:picMkLst>
            <pc:docMk/>
            <pc:sldMk cId="3742092259" sldId="272"/>
            <ac:picMk id="14" creationId="{1AE17E2C-E080-BCB2-5D18-6E2F93F070EE}"/>
          </ac:picMkLst>
        </pc:picChg>
      </pc:sldChg>
      <pc:sldChg chg="addSp delSp modSp">
        <pc:chgData name="Damir Huremović" userId="98545fef-fcb2-45ad-9ff2-3c949c0779bb" providerId="ADAL" clId="{4D0BACF3-B23C-4A7F-AAE2-8BDC6D68B8A9}" dt="2024-12-17T06:38:23.880" v="200"/>
        <pc:sldMkLst>
          <pc:docMk/>
          <pc:sldMk cId="3201819412" sldId="274"/>
        </pc:sldMkLst>
        <pc:grpChg chg="add del mod">
          <ac:chgData name="Damir Huremović" userId="98545fef-fcb2-45ad-9ff2-3c949c0779bb" providerId="ADAL" clId="{4D0BACF3-B23C-4A7F-AAE2-8BDC6D68B8A9}" dt="2024-12-17T06:38:23.880" v="200"/>
          <ac:grpSpMkLst>
            <pc:docMk/>
            <pc:sldMk cId="3201819412" sldId="274"/>
            <ac:grpSpMk id="2" creationId="{69E6E3DC-0FE0-1849-C64A-69EA523DA942}"/>
          </ac:grpSpMkLst>
        </pc:grpChg>
        <pc:picChg chg="mod">
          <ac:chgData name="Damir Huremović" userId="98545fef-fcb2-45ad-9ff2-3c949c0779bb" providerId="ADAL" clId="{4D0BACF3-B23C-4A7F-AAE2-8BDC6D68B8A9}" dt="2024-12-17T06:38:16.249" v="198"/>
          <ac:picMkLst>
            <pc:docMk/>
            <pc:sldMk cId="3201819412" sldId="274"/>
            <ac:picMk id="3" creationId="{2A872A76-7C8B-D24B-4316-828634C832C4}"/>
          </ac:picMkLst>
        </pc:picChg>
        <pc:picChg chg="mod">
          <ac:chgData name="Damir Huremović" userId="98545fef-fcb2-45ad-9ff2-3c949c0779bb" providerId="ADAL" clId="{4D0BACF3-B23C-4A7F-AAE2-8BDC6D68B8A9}" dt="2024-12-17T06:38:16.249" v="198"/>
          <ac:picMkLst>
            <pc:docMk/>
            <pc:sldMk cId="3201819412" sldId="274"/>
            <ac:picMk id="4" creationId="{42F58104-4933-2FF2-C572-35C01B13A5D7}"/>
          </ac:picMkLst>
        </pc:picChg>
        <pc:picChg chg="mod">
          <ac:chgData name="Damir Huremović" userId="98545fef-fcb2-45ad-9ff2-3c949c0779bb" providerId="ADAL" clId="{4D0BACF3-B23C-4A7F-AAE2-8BDC6D68B8A9}" dt="2024-12-17T06:38:16.249" v="198"/>
          <ac:picMkLst>
            <pc:docMk/>
            <pc:sldMk cId="3201819412" sldId="274"/>
            <ac:picMk id="5" creationId="{D04DB4DA-47B5-96D5-9537-237E882A5BEF}"/>
          </ac:picMkLst>
        </pc:picChg>
        <pc:picChg chg="mod">
          <ac:chgData name="Damir Huremović" userId="98545fef-fcb2-45ad-9ff2-3c949c0779bb" providerId="ADAL" clId="{4D0BACF3-B23C-4A7F-AAE2-8BDC6D68B8A9}" dt="2024-12-17T06:38:16.249" v="198"/>
          <ac:picMkLst>
            <pc:docMk/>
            <pc:sldMk cId="3201819412" sldId="274"/>
            <ac:picMk id="6" creationId="{D4B9A4D6-4D93-6F90-EDFD-2FA9E8082A40}"/>
          </ac:picMkLst>
        </pc:picChg>
        <pc:picChg chg="mod">
          <ac:chgData name="Damir Huremović" userId="98545fef-fcb2-45ad-9ff2-3c949c0779bb" providerId="ADAL" clId="{4D0BACF3-B23C-4A7F-AAE2-8BDC6D68B8A9}" dt="2024-12-17T06:38:16.249" v="198"/>
          <ac:picMkLst>
            <pc:docMk/>
            <pc:sldMk cId="3201819412" sldId="274"/>
            <ac:picMk id="7" creationId="{4F2E7AFE-ABF3-F98B-E1DF-336E72F01F86}"/>
          </ac:picMkLst>
        </pc:picChg>
        <pc:picChg chg="add del mod">
          <ac:chgData name="Damir Huremović" userId="98545fef-fcb2-45ad-9ff2-3c949c0779bb" providerId="ADAL" clId="{4D0BACF3-B23C-4A7F-AAE2-8BDC6D68B8A9}" dt="2024-12-17T06:38:23.880" v="200"/>
          <ac:picMkLst>
            <pc:docMk/>
            <pc:sldMk cId="3201819412" sldId="274"/>
            <ac:picMk id="8" creationId="{A4EE3F61-9A55-0E0B-32C9-FD63AAF10775}"/>
          </ac:picMkLst>
        </pc:picChg>
      </pc:sldChg>
      <pc:sldChg chg="addSp modSp">
        <pc:chgData name="Damir Huremović" userId="98545fef-fcb2-45ad-9ff2-3c949c0779bb" providerId="ADAL" clId="{4D0BACF3-B23C-4A7F-AAE2-8BDC6D68B8A9}" dt="2024-12-17T06:38:30.973" v="201"/>
        <pc:sldMkLst>
          <pc:docMk/>
          <pc:sldMk cId="4140144492" sldId="275"/>
        </pc:sldMkLst>
        <pc:grpChg chg="add mod">
          <ac:chgData name="Damir Huremović" userId="98545fef-fcb2-45ad-9ff2-3c949c0779bb" providerId="ADAL" clId="{4D0BACF3-B23C-4A7F-AAE2-8BDC6D68B8A9}" dt="2024-12-17T06:38:30.973" v="201"/>
          <ac:grpSpMkLst>
            <pc:docMk/>
            <pc:sldMk cId="4140144492" sldId="275"/>
            <ac:grpSpMk id="2" creationId="{A322774B-1FB7-A949-4EAA-0C62DB4C20F3}"/>
          </ac:grpSpMkLst>
        </pc:grpChg>
        <pc:picChg chg="mod">
          <ac:chgData name="Damir Huremović" userId="98545fef-fcb2-45ad-9ff2-3c949c0779bb" providerId="ADAL" clId="{4D0BACF3-B23C-4A7F-AAE2-8BDC6D68B8A9}" dt="2024-12-17T06:38:30.973" v="201"/>
          <ac:picMkLst>
            <pc:docMk/>
            <pc:sldMk cId="4140144492" sldId="275"/>
            <ac:picMk id="3" creationId="{AF9F0450-288D-B458-E282-A7174BFB966C}"/>
          </ac:picMkLst>
        </pc:picChg>
        <pc:picChg chg="mod">
          <ac:chgData name="Damir Huremović" userId="98545fef-fcb2-45ad-9ff2-3c949c0779bb" providerId="ADAL" clId="{4D0BACF3-B23C-4A7F-AAE2-8BDC6D68B8A9}" dt="2024-12-17T06:38:30.973" v="201"/>
          <ac:picMkLst>
            <pc:docMk/>
            <pc:sldMk cId="4140144492" sldId="275"/>
            <ac:picMk id="4" creationId="{D5B11CE9-D62B-ACDF-576C-5A5D3B05B4EB}"/>
          </ac:picMkLst>
        </pc:picChg>
        <pc:picChg chg="mod">
          <ac:chgData name="Damir Huremović" userId="98545fef-fcb2-45ad-9ff2-3c949c0779bb" providerId="ADAL" clId="{4D0BACF3-B23C-4A7F-AAE2-8BDC6D68B8A9}" dt="2024-12-17T06:38:30.973" v="201"/>
          <ac:picMkLst>
            <pc:docMk/>
            <pc:sldMk cId="4140144492" sldId="275"/>
            <ac:picMk id="6" creationId="{982AD482-C1CF-7936-F442-E6D4E9A5AA07}"/>
          </ac:picMkLst>
        </pc:picChg>
        <pc:picChg chg="mod">
          <ac:chgData name="Damir Huremović" userId="98545fef-fcb2-45ad-9ff2-3c949c0779bb" providerId="ADAL" clId="{4D0BACF3-B23C-4A7F-AAE2-8BDC6D68B8A9}" dt="2024-12-17T06:38:30.973" v="201"/>
          <ac:picMkLst>
            <pc:docMk/>
            <pc:sldMk cId="4140144492" sldId="275"/>
            <ac:picMk id="8" creationId="{F39480D1-AF2F-8B17-8978-A8B80D42598A}"/>
          </ac:picMkLst>
        </pc:picChg>
        <pc:picChg chg="mod">
          <ac:chgData name="Damir Huremović" userId="98545fef-fcb2-45ad-9ff2-3c949c0779bb" providerId="ADAL" clId="{4D0BACF3-B23C-4A7F-AAE2-8BDC6D68B8A9}" dt="2024-12-17T06:38:30.973" v="201"/>
          <ac:picMkLst>
            <pc:docMk/>
            <pc:sldMk cId="4140144492" sldId="275"/>
            <ac:picMk id="10" creationId="{21AC1AF8-E4C5-D48C-CEAA-47FDAFE171C7}"/>
          </ac:picMkLst>
        </pc:picChg>
        <pc:picChg chg="add mod">
          <ac:chgData name="Damir Huremović" userId="98545fef-fcb2-45ad-9ff2-3c949c0779bb" providerId="ADAL" clId="{4D0BACF3-B23C-4A7F-AAE2-8BDC6D68B8A9}" dt="2024-12-17T06:38:30.973" v="201"/>
          <ac:picMkLst>
            <pc:docMk/>
            <pc:sldMk cId="4140144492" sldId="275"/>
            <ac:picMk id="12" creationId="{C6DDE787-B333-AAA6-FD16-37891125915B}"/>
          </ac:picMkLst>
        </pc:picChg>
      </pc:sldChg>
      <pc:sldChg chg="addSp modSp">
        <pc:chgData name="Damir Huremović" userId="98545fef-fcb2-45ad-9ff2-3c949c0779bb" providerId="ADAL" clId="{4D0BACF3-B23C-4A7F-AAE2-8BDC6D68B8A9}" dt="2024-12-17T06:35:33.932" v="20" actId="167"/>
        <pc:sldMkLst>
          <pc:docMk/>
          <pc:sldMk cId="2157407168" sldId="278"/>
        </pc:sldMkLst>
        <pc:grpChg chg="add mod">
          <ac:chgData name="Damir Huremović" userId="98545fef-fcb2-45ad-9ff2-3c949c0779bb" providerId="ADAL" clId="{4D0BACF3-B23C-4A7F-AAE2-8BDC6D68B8A9}" dt="2024-12-17T06:35:33.932" v="20" actId="167"/>
          <ac:grpSpMkLst>
            <pc:docMk/>
            <pc:sldMk cId="2157407168" sldId="278"/>
            <ac:grpSpMk id="4" creationId="{B61D9A8F-EB0C-7811-514D-C5F4330E14B7}"/>
          </ac:grpSpMkLst>
        </pc:grpChg>
        <pc:picChg chg="mod">
          <ac:chgData name="Damir Huremović" userId="98545fef-fcb2-45ad-9ff2-3c949c0779bb" providerId="ADAL" clId="{4D0BACF3-B23C-4A7F-AAE2-8BDC6D68B8A9}" dt="2024-12-17T06:35:30.592" v="19"/>
          <ac:picMkLst>
            <pc:docMk/>
            <pc:sldMk cId="2157407168" sldId="278"/>
            <ac:picMk id="5" creationId="{25AA67A0-0E5B-8ECD-8AE8-974399F4DB35}"/>
          </ac:picMkLst>
        </pc:picChg>
        <pc:picChg chg="mod">
          <ac:chgData name="Damir Huremović" userId="98545fef-fcb2-45ad-9ff2-3c949c0779bb" providerId="ADAL" clId="{4D0BACF3-B23C-4A7F-AAE2-8BDC6D68B8A9}" dt="2024-12-17T06:35:30.592" v="19"/>
          <ac:picMkLst>
            <pc:docMk/>
            <pc:sldMk cId="2157407168" sldId="278"/>
            <ac:picMk id="6" creationId="{3773D688-A71F-D804-7C91-4545121ACC9F}"/>
          </ac:picMkLst>
        </pc:picChg>
        <pc:picChg chg="mod">
          <ac:chgData name="Damir Huremović" userId="98545fef-fcb2-45ad-9ff2-3c949c0779bb" providerId="ADAL" clId="{4D0BACF3-B23C-4A7F-AAE2-8BDC6D68B8A9}" dt="2024-12-17T06:35:30.592" v="19"/>
          <ac:picMkLst>
            <pc:docMk/>
            <pc:sldMk cId="2157407168" sldId="278"/>
            <ac:picMk id="8" creationId="{0E430E87-AA29-C67C-B2C8-1DDA8DCCD88F}"/>
          </ac:picMkLst>
        </pc:picChg>
        <pc:picChg chg="mod">
          <ac:chgData name="Damir Huremović" userId="98545fef-fcb2-45ad-9ff2-3c949c0779bb" providerId="ADAL" clId="{4D0BACF3-B23C-4A7F-AAE2-8BDC6D68B8A9}" dt="2024-12-17T06:35:30.592" v="19"/>
          <ac:picMkLst>
            <pc:docMk/>
            <pc:sldMk cId="2157407168" sldId="278"/>
            <ac:picMk id="9" creationId="{9035151D-B309-61F6-3521-1CD6E2B5CF8E}"/>
          </ac:picMkLst>
        </pc:picChg>
        <pc:picChg chg="mod">
          <ac:chgData name="Damir Huremović" userId="98545fef-fcb2-45ad-9ff2-3c949c0779bb" providerId="ADAL" clId="{4D0BACF3-B23C-4A7F-AAE2-8BDC6D68B8A9}" dt="2024-12-17T06:35:30.592" v="19"/>
          <ac:picMkLst>
            <pc:docMk/>
            <pc:sldMk cId="2157407168" sldId="278"/>
            <ac:picMk id="10" creationId="{0BAC85A3-CBF3-245F-9510-5D45F7A7681F}"/>
          </ac:picMkLst>
        </pc:picChg>
        <pc:picChg chg="add mod">
          <ac:chgData name="Damir Huremović" userId="98545fef-fcb2-45ad-9ff2-3c949c0779bb" providerId="ADAL" clId="{4D0BACF3-B23C-4A7F-AAE2-8BDC6D68B8A9}" dt="2024-12-17T06:35:33.932" v="20" actId="167"/>
          <ac:picMkLst>
            <pc:docMk/>
            <pc:sldMk cId="2157407168" sldId="278"/>
            <ac:picMk id="11" creationId="{CF03D62C-7F24-576A-A550-5FCE85A1337F}"/>
          </ac:picMkLst>
        </pc:picChg>
      </pc:sldChg>
      <pc:sldChg chg="addSp modSp mod">
        <pc:chgData name="Damir Huremović" userId="98545fef-fcb2-45ad-9ff2-3c949c0779bb" providerId="ADAL" clId="{4D0BACF3-B23C-4A7F-AAE2-8BDC6D68B8A9}" dt="2024-12-17T06:42:38.802" v="323" actId="1035"/>
        <pc:sldMkLst>
          <pc:docMk/>
          <pc:sldMk cId="1412845712" sldId="280"/>
        </pc:sldMkLst>
        <pc:grpChg chg="add mod">
          <ac:chgData name="Damir Huremović" userId="98545fef-fcb2-45ad-9ff2-3c949c0779bb" providerId="ADAL" clId="{4D0BACF3-B23C-4A7F-AAE2-8BDC6D68B8A9}" dt="2024-12-17T06:35:39.950" v="22" actId="167"/>
          <ac:grpSpMkLst>
            <pc:docMk/>
            <pc:sldMk cId="1412845712" sldId="280"/>
            <ac:grpSpMk id="4" creationId="{F606B05B-01C4-2FBC-D563-E9AD9C7FFF6D}"/>
          </ac:grpSpMkLst>
        </pc:grpChg>
        <pc:picChg chg="mod">
          <ac:chgData name="Damir Huremović" userId="98545fef-fcb2-45ad-9ff2-3c949c0779bb" providerId="ADAL" clId="{4D0BACF3-B23C-4A7F-AAE2-8BDC6D68B8A9}" dt="2024-12-17T06:42:38.802" v="323" actId="1035"/>
          <ac:picMkLst>
            <pc:docMk/>
            <pc:sldMk cId="1412845712" sldId="280"/>
            <ac:picMk id="5" creationId="{45AE8BDB-AA7E-0010-9113-479E5478085C}"/>
          </ac:picMkLst>
        </pc:picChg>
        <pc:picChg chg="mod">
          <ac:chgData name="Damir Huremović" userId="98545fef-fcb2-45ad-9ff2-3c949c0779bb" providerId="ADAL" clId="{4D0BACF3-B23C-4A7F-AAE2-8BDC6D68B8A9}" dt="2024-12-17T06:35:36.554" v="21"/>
          <ac:picMkLst>
            <pc:docMk/>
            <pc:sldMk cId="1412845712" sldId="280"/>
            <ac:picMk id="6" creationId="{B3F2AAFF-AB79-086E-5BAC-C9F89D6C56F2}"/>
          </ac:picMkLst>
        </pc:picChg>
        <pc:picChg chg="mod">
          <ac:chgData name="Damir Huremović" userId="98545fef-fcb2-45ad-9ff2-3c949c0779bb" providerId="ADAL" clId="{4D0BACF3-B23C-4A7F-AAE2-8BDC6D68B8A9}" dt="2024-12-17T06:35:36.554" v="21"/>
          <ac:picMkLst>
            <pc:docMk/>
            <pc:sldMk cId="1412845712" sldId="280"/>
            <ac:picMk id="7" creationId="{FC842966-D337-4D2B-D595-3A9B8C9BB7CF}"/>
          </ac:picMkLst>
        </pc:picChg>
        <pc:picChg chg="mod">
          <ac:chgData name="Damir Huremović" userId="98545fef-fcb2-45ad-9ff2-3c949c0779bb" providerId="ADAL" clId="{4D0BACF3-B23C-4A7F-AAE2-8BDC6D68B8A9}" dt="2024-12-17T06:35:36.554" v="21"/>
          <ac:picMkLst>
            <pc:docMk/>
            <pc:sldMk cId="1412845712" sldId="280"/>
            <ac:picMk id="8" creationId="{2E888FD3-1412-5A75-1F92-18C7869E007F}"/>
          </ac:picMkLst>
        </pc:picChg>
        <pc:picChg chg="mod">
          <ac:chgData name="Damir Huremović" userId="98545fef-fcb2-45ad-9ff2-3c949c0779bb" providerId="ADAL" clId="{4D0BACF3-B23C-4A7F-AAE2-8BDC6D68B8A9}" dt="2024-12-17T06:35:36.554" v="21"/>
          <ac:picMkLst>
            <pc:docMk/>
            <pc:sldMk cId="1412845712" sldId="280"/>
            <ac:picMk id="9" creationId="{851C8129-F2EC-0C7C-0350-EAEF9453A373}"/>
          </ac:picMkLst>
        </pc:picChg>
        <pc:picChg chg="mod">
          <ac:chgData name="Damir Huremović" userId="98545fef-fcb2-45ad-9ff2-3c949c0779bb" providerId="ADAL" clId="{4D0BACF3-B23C-4A7F-AAE2-8BDC6D68B8A9}" dt="2024-12-17T06:35:36.554" v="21"/>
          <ac:picMkLst>
            <pc:docMk/>
            <pc:sldMk cId="1412845712" sldId="280"/>
            <ac:picMk id="10" creationId="{9A17A95A-2633-0C3E-92CF-813F2854DE9A}"/>
          </ac:picMkLst>
        </pc:picChg>
        <pc:picChg chg="add mod">
          <ac:chgData name="Damir Huremović" userId="98545fef-fcb2-45ad-9ff2-3c949c0779bb" providerId="ADAL" clId="{4D0BACF3-B23C-4A7F-AAE2-8BDC6D68B8A9}" dt="2024-12-17T06:35:39.950" v="22" actId="167"/>
          <ac:picMkLst>
            <pc:docMk/>
            <pc:sldMk cId="1412845712" sldId="280"/>
            <ac:picMk id="11" creationId="{F1A75ECB-F858-CD86-3606-50CFEBA52FA8}"/>
          </ac:picMkLst>
        </pc:picChg>
      </pc:sldChg>
      <pc:sldChg chg="addSp modSp">
        <pc:chgData name="Damir Huremović" userId="98545fef-fcb2-45ad-9ff2-3c949c0779bb" providerId="ADAL" clId="{4D0BACF3-B23C-4A7F-AAE2-8BDC6D68B8A9}" dt="2024-12-17T06:35:45.695" v="24" actId="167"/>
        <pc:sldMkLst>
          <pc:docMk/>
          <pc:sldMk cId="2409183867" sldId="281"/>
        </pc:sldMkLst>
        <pc:grpChg chg="add mod">
          <ac:chgData name="Damir Huremović" userId="98545fef-fcb2-45ad-9ff2-3c949c0779bb" providerId="ADAL" clId="{4D0BACF3-B23C-4A7F-AAE2-8BDC6D68B8A9}" dt="2024-12-17T06:35:45.695" v="24" actId="167"/>
          <ac:grpSpMkLst>
            <pc:docMk/>
            <pc:sldMk cId="2409183867" sldId="281"/>
            <ac:grpSpMk id="4" creationId="{0035DA7F-1100-E597-3547-4847AA69BA89}"/>
          </ac:grpSpMkLst>
        </pc:grpChg>
        <pc:picChg chg="mod">
          <ac:chgData name="Damir Huremović" userId="98545fef-fcb2-45ad-9ff2-3c949c0779bb" providerId="ADAL" clId="{4D0BACF3-B23C-4A7F-AAE2-8BDC6D68B8A9}" dt="2024-12-17T06:35:41.880" v="23"/>
          <ac:picMkLst>
            <pc:docMk/>
            <pc:sldMk cId="2409183867" sldId="281"/>
            <ac:picMk id="5" creationId="{CE874BA0-581F-F4E2-F824-7B91C6C79B91}"/>
          </ac:picMkLst>
        </pc:picChg>
        <pc:picChg chg="mod">
          <ac:chgData name="Damir Huremović" userId="98545fef-fcb2-45ad-9ff2-3c949c0779bb" providerId="ADAL" clId="{4D0BACF3-B23C-4A7F-AAE2-8BDC6D68B8A9}" dt="2024-12-17T06:35:41.880" v="23"/>
          <ac:picMkLst>
            <pc:docMk/>
            <pc:sldMk cId="2409183867" sldId="281"/>
            <ac:picMk id="6" creationId="{5F5E98F8-2FC5-48C7-AA96-754E06A8A119}"/>
          </ac:picMkLst>
        </pc:picChg>
        <pc:picChg chg="mod">
          <ac:chgData name="Damir Huremović" userId="98545fef-fcb2-45ad-9ff2-3c949c0779bb" providerId="ADAL" clId="{4D0BACF3-B23C-4A7F-AAE2-8BDC6D68B8A9}" dt="2024-12-17T06:35:41.880" v="23"/>
          <ac:picMkLst>
            <pc:docMk/>
            <pc:sldMk cId="2409183867" sldId="281"/>
            <ac:picMk id="7" creationId="{5DD0FFD3-26F4-03B1-5236-B49EB10F0FE3}"/>
          </ac:picMkLst>
        </pc:picChg>
        <pc:picChg chg="mod">
          <ac:chgData name="Damir Huremović" userId="98545fef-fcb2-45ad-9ff2-3c949c0779bb" providerId="ADAL" clId="{4D0BACF3-B23C-4A7F-AAE2-8BDC6D68B8A9}" dt="2024-12-17T06:35:41.880" v="23"/>
          <ac:picMkLst>
            <pc:docMk/>
            <pc:sldMk cId="2409183867" sldId="281"/>
            <ac:picMk id="8" creationId="{7F2021E7-9011-6EFB-8384-78C941EB52D3}"/>
          </ac:picMkLst>
        </pc:picChg>
        <pc:picChg chg="mod">
          <ac:chgData name="Damir Huremović" userId="98545fef-fcb2-45ad-9ff2-3c949c0779bb" providerId="ADAL" clId="{4D0BACF3-B23C-4A7F-AAE2-8BDC6D68B8A9}" dt="2024-12-17T06:35:41.880" v="23"/>
          <ac:picMkLst>
            <pc:docMk/>
            <pc:sldMk cId="2409183867" sldId="281"/>
            <ac:picMk id="9" creationId="{7FFC307F-9B14-4586-5796-9F479936B12D}"/>
          </ac:picMkLst>
        </pc:picChg>
        <pc:picChg chg="add mod">
          <ac:chgData name="Damir Huremović" userId="98545fef-fcb2-45ad-9ff2-3c949c0779bb" providerId="ADAL" clId="{4D0BACF3-B23C-4A7F-AAE2-8BDC6D68B8A9}" dt="2024-12-17T06:35:45.695" v="24" actId="167"/>
          <ac:picMkLst>
            <pc:docMk/>
            <pc:sldMk cId="2409183867" sldId="281"/>
            <ac:picMk id="11" creationId="{EDDE571B-F97C-83AE-B961-D94CA5658675}"/>
          </ac:picMkLst>
        </pc:picChg>
      </pc:sldChg>
    </pc:docChg>
  </pc:docChgLst>
  <pc:docChgLst>
    <pc:chgData name="Damir Huremović" userId="98545fef-fcb2-45ad-9ff2-3c949c0779bb" providerId="ADAL" clId="{81F7F5D9-88F3-4201-8E6F-9C75E93514FE}"/>
    <pc:docChg chg="undo custSel addSld delSld modSld sldOrd">
      <pc:chgData name="Damir Huremović" userId="98545fef-fcb2-45ad-9ff2-3c949c0779bb" providerId="ADAL" clId="{81F7F5D9-88F3-4201-8E6F-9C75E93514FE}" dt="2024-12-16T17:47:55.906" v="1633" actId="47"/>
      <pc:docMkLst>
        <pc:docMk/>
      </pc:docMkLst>
      <pc:sldChg chg="modSp new mod">
        <pc:chgData name="Damir Huremović" userId="98545fef-fcb2-45ad-9ff2-3c949c0779bb" providerId="ADAL" clId="{81F7F5D9-88F3-4201-8E6F-9C75E93514FE}" dt="2024-12-16T15:28:54.669" v="67" actId="20577"/>
        <pc:sldMkLst>
          <pc:docMk/>
          <pc:sldMk cId="1583250513" sldId="256"/>
        </pc:sldMkLst>
        <pc:spChg chg="mod">
          <ac:chgData name="Damir Huremović" userId="98545fef-fcb2-45ad-9ff2-3c949c0779bb" providerId="ADAL" clId="{81F7F5D9-88F3-4201-8E6F-9C75E93514FE}" dt="2024-12-16T15:28:54.669" v="67" actId="20577"/>
          <ac:spMkLst>
            <pc:docMk/>
            <pc:sldMk cId="1583250513" sldId="256"/>
            <ac:spMk id="2" creationId="{46F91889-FE09-203A-A882-6AC8BB7AEAC9}"/>
          </ac:spMkLst>
        </pc:spChg>
      </pc:sldChg>
      <pc:sldChg chg="modSp new mod ord">
        <pc:chgData name="Damir Huremović" userId="98545fef-fcb2-45ad-9ff2-3c949c0779bb" providerId="ADAL" clId="{81F7F5D9-88F3-4201-8E6F-9C75E93514FE}" dt="2024-12-16T15:31:44.103" v="73"/>
        <pc:sldMkLst>
          <pc:docMk/>
          <pc:sldMk cId="2789505869" sldId="257"/>
        </pc:sldMkLst>
        <pc:spChg chg="mod">
          <ac:chgData name="Damir Huremović" userId="98545fef-fcb2-45ad-9ff2-3c949c0779bb" providerId="ADAL" clId="{81F7F5D9-88F3-4201-8E6F-9C75E93514FE}" dt="2024-12-16T15:28:22.622" v="48" actId="20577"/>
          <ac:spMkLst>
            <pc:docMk/>
            <pc:sldMk cId="2789505869" sldId="257"/>
            <ac:spMk id="2" creationId="{0776278B-B265-761D-0EA3-FC5FFC4323BC}"/>
          </ac:spMkLst>
        </pc:spChg>
        <pc:spChg chg="mod">
          <ac:chgData name="Damir Huremović" userId="98545fef-fcb2-45ad-9ff2-3c949c0779bb" providerId="ADAL" clId="{81F7F5D9-88F3-4201-8E6F-9C75E93514FE}" dt="2024-12-16T15:28:09.014" v="2"/>
          <ac:spMkLst>
            <pc:docMk/>
            <pc:sldMk cId="2789505869" sldId="257"/>
            <ac:spMk id="3" creationId="{67EE1FB8-80EF-3099-226A-DD4C9C0A9B81}"/>
          </ac:spMkLst>
        </pc:spChg>
      </pc:sldChg>
      <pc:sldChg chg="addSp delSp modSp new mod ord setBg modNotesTx">
        <pc:chgData name="Damir Huremović" userId="98545fef-fcb2-45ad-9ff2-3c949c0779bb" providerId="ADAL" clId="{81F7F5D9-88F3-4201-8E6F-9C75E93514FE}" dt="2024-12-16T15:59:16.300" v="598" actId="22"/>
        <pc:sldMkLst>
          <pc:docMk/>
          <pc:sldMk cId="1212256961" sldId="258"/>
        </pc:sldMkLst>
        <pc:spChg chg="del">
          <ac:chgData name="Damir Huremović" userId="98545fef-fcb2-45ad-9ff2-3c949c0779bb" providerId="ADAL" clId="{81F7F5D9-88F3-4201-8E6F-9C75E93514FE}" dt="2024-12-16T15:31:05.501" v="69" actId="478"/>
          <ac:spMkLst>
            <pc:docMk/>
            <pc:sldMk cId="1212256961" sldId="258"/>
            <ac:spMk id="2" creationId="{A980A69F-826F-4B9B-6EBC-50EA0093AA3E}"/>
          </ac:spMkLst>
        </pc:spChg>
        <pc:spChg chg="del">
          <ac:chgData name="Damir Huremović" userId="98545fef-fcb2-45ad-9ff2-3c949c0779bb" providerId="ADAL" clId="{81F7F5D9-88F3-4201-8E6F-9C75E93514FE}" dt="2024-12-16T15:31:02.802" v="68" actId="478"/>
          <ac:spMkLst>
            <pc:docMk/>
            <pc:sldMk cId="1212256961" sldId="258"/>
            <ac:spMk id="3" creationId="{1168228D-49BE-4AF1-E7D2-6B9018BB5C87}"/>
          </ac:spMkLst>
        </pc:spChg>
        <pc:picChg chg="add del mod">
          <ac:chgData name="Damir Huremović" userId="98545fef-fcb2-45ad-9ff2-3c949c0779bb" providerId="ADAL" clId="{81F7F5D9-88F3-4201-8E6F-9C75E93514FE}" dt="2024-12-16T15:59:15.798" v="597" actId="478"/>
          <ac:picMkLst>
            <pc:docMk/>
            <pc:sldMk cId="1212256961" sldId="258"/>
            <ac:picMk id="5" creationId="{44B45EAC-F813-2C80-DA26-20BD51211618}"/>
          </ac:picMkLst>
        </pc:picChg>
        <pc:picChg chg="add">
          <ac:chgData name="Damir Huremović" userId="98545fef-fcb2-45ad-9ff2-3c949c0779bb" providerId="ADAL" clId="{81F7F5D9-88F3-4201-8E6F-9C75E93514FE}" dt="2024-12-16T15:59:16.300" v="598" actId="22"/>
          <ac:picMkLst>
            <pc:docMk/>
            <pc:sldMk cId="1212256961" sldId="258"/>
            <ac:picMk id="7" creationId="{D55A388A-626B-16B0-6278-B91E0399621E}"/>
          </ac:picMkLst>
        </pc:picChg>
      </pc:sldChg>
      <pc:sldChg chg="new del">
        <pc:chgData name="Damir Huremović" userId="98545fef-fcb2-45ad-9ff2-3c949c0779bb" providerId="ADAL" clId="{81F7F5D9-88F3-4201-8E6F-9C75E93514FE}" dt="2024-12-16T15:28:41.252" v="50" actId="680"/>
        <pc:sldMkLst>
          <pc:docMk/>
          <pc:sldMk cId="3476877576" sldId="258"/>
        </pc:sldMkLst>
      </pc:sldChg>
      <pc:sldChg chg="new del ord">
        <pc:chgData name="Damir Huremović" userId="98545fef-fcb2-45ad-9ff2-3c949c0779bb" providerId="ADAL" clId="{81F7F5D9-88F3-4201-8E6F-9C75E93514FE}" dt="2024-12-16T16:26:52.658" v="1233" actId="47"/>
        <pc:sldMkLst>
          <pc:docMk/>
          <pc:sldMk cId="1561772119" sldId="259"/>
        </pc:sldMkLst>
      </pc:sldChg>
      <pc:sldChg chg="addSp modSp new mod ord">
        <pc:chgData name="Damir Huremović" userId="98545fef-fcb2-45ad-9ff2-3c949c0779bb" providerId="ADAL" clId="{81F7F5D9-88F3-4201-8E6F-9C75E93514FE}" dt="2024-12-16T16:47:31.210" v="1254"/>
        <pc:sldMkLst>
          <pc:docMk/>
          <pc:sldMk cId="647514872" sldId="260"/>
        </pc:sldMkLst>
        <pc:spChg chg="mod">
          <ac:chgData name="Damir Huremović" userId="98545fef-fcb2-45ad-9ff2-3c949c0779bb" providerId="ADAL" clId="{81F7F5D9-88F3-4201-8E6F-9C75E93514FE}" dt="2024-12-16T15:35:36.164" v="248"/>
          <ac:spMkLst>
            <pc:docMk/>
            <pc:sldMk cId="647514872" sldId="260"/>
            <ac:spMk id="2" creationId="{4C70490D-3AED-EDA9-0F47-ACB8B8021328}"/>
          </ac:spMkLst>
        </pc:spChg>
        <pc:spChg chg="mod">
          <ac:chgData name="Damir Huremović" userId="98545fef-fcb2-45ad-9ff2-3c949c0779bb" providerId="ADAL" clId="{81F7F5D9-88F3-4201-8E6F-9C75E93514FE}" dt="2024-12-16T16:16:15.049" v="1033" actId="20577"/>
          <ac:spMkLst>
            <pc:docMk/>
            <pc:sldMk cId="647514872" sldId="260"/>
            <ac:spMk id="3" creationId="{F171FAB4-1B75-CB24-CA94-2E73758C0D28}"/>
          </ac:spMkLst>
        </pc:spChg>
        <pc:picChg chg="add mod">
          <ac:chgData name="Damir Huremović" userId="98545fef-fcb2-45ad-9ff2-3c949c0779bb" providerId="ADAL" clId="{81F7F5D9-88F3-4201-8E6F-9C75E93514FE}" dt="2024-12-16T15:35:46.193" v="250"/>
          <ac:picMkLst>
            <pc:docMk/>
            <pc:sldMk cId="647514872" sldId="260"/>
            <ac:picMk id="4" creationId="{6B10B652-FAA7-C67C-AE35-75A245E0EBE1}"/>
          </ac:picMkLst>
        </pc:picChg>
      </pc:sldChg>
      <pc:sldChg chg="new del ord">
        <pc:chgData name="Damir Huremović" userId="98545fef-fcb2-45ad-9ff2-3c949c0779bb" providerId="ADAL" clId="{81F7F5D9-88F3-4201-8E6F-9C75E93514FE}" dt="2024-12-16T17:47:55.906" v="1633" actId="47"/>
        <pc:sldMkLst>
          <pc:docMk/>
          <pc:sldMk cId="2531066872" sldId="261"/>
        </pc:sldMkLst>
      </pc:sldChg>
      <pc:sldChg chg="addSp modSp new mod">
        <pc:chgData name="Damir Huremović" userId="98545fef-fcb2-45ad-9ff2-3c949c0779bb" providerId="ADAL" clId="{81F7F5D9-88F3-4201-8E6F-9C75E93514FE}" dt="2024-12-16T16:16:20.789" v="1035" actId="20577"/>
        <pc:sldMkLst>
          <pc:docMk/>
          <pc:sldMk cId="789463176" sldId="262"/>
        </pc:sldMkLst>
        <pc:spChg chg="mod">
          <ac:chgData name="Damir Huremović" userId="98545fef-fcb2-45ad-9ff2-3c949c0779bb" providerId="ADAL" clId="{81F7F5D9-88F3-4201-8E6F-9C75E93514FE}" dt="2024-12-16T15:35:28.363" v="247"/>
          <ac:spMkLst>
            <pc:docMk/>
            <pc:sldMk cId="789463176" sldId="262"/>
            <ac:spMk id="2" creationId="{97F1BC2C-DAAE-02A5-D44F-A13A20F3F4DF}"/>
          </ac:spMkLst>
        </pc:spChg>
        <pc:spChg chg="mod">
          <ac:chgData name="Damir Huremović" userId="98545fef-fcb2-45ad-9ff2-3c949c0779bb" providerId="ADAL" clId="{81F7F5D9-88F3-4201-8E6F-9C75E93514FE}" dt="2024-12-16T16:16:20.789" v="1035" actId="20577"/>
          <ac:spMkLst>
            <pc:docMk/>
            <pc:sldMk cId="789463176" sldId="262"/>
            <ac:spMk id="3" creationId="{872D3038-EF27-633B-0397-5E3CCD9BF191}"/>
          </ac:spMkLst>
        </pc:spChg>
        <pc:picChg chg="add mod">
          <ac:chgData name="Damir Huremović" userId="98545fef-fcb2-45ad-9ff2-3c949c0779bb" providerId="ADAL" clId="{81F7F5D9-88F3-4201-8E6F-9C75E93514FE}" dt="2024-12-16T15:35:22.931" v="246"/>
          <ac:picMkLst>
            <pc:docMk/>
            <pc:sldMk cId="789463176" sldId="262"/>
            <ac:picMk id="4" creationId="{56253CFC-145D-643C-738D-8E78575C402F}"/>
          </ac:picMkLst>
        </pc:picChg>
      </pc:sldChg>
      <pc:sldChg chg="addSp modSp new mod">
        <pc:chgData name="Damir Huremović" userId="98545fef-fcb2-45ad-9ff2-3c949c0779bb" providerId="ADAL" clId="{81F7F5D9-88F3-4201-8E6F-9C75E93514FE}" dt="2024-12-16T16:16:10.229" v="1031" actId="20577"/>
        <pc:sldMkLst>
          <pc:docMk/>
          <pc:sldMk cId="2145417681" sldId="263"/>
        </pc:sldMkLst>
        <pc:spChg chg="mod">
          <ac:chgData name="Damir Huremović" userId="98545fef-fcb2-45ad-9ff2-3c949c0779bb" providerId="ADAL" clId="{81F7F5D9-88F3-4201-8E6F-9C75E93514FE}" dt="2024-12-16T15:36:14.378" v="256"/>
          <ac:spMkLst>
            <pc:docMk/>
            <pc:sldMk cId="2145417681" sldId="263"/>
            <ac:spMk id="2" creationId="{F79EAF68-6BD3-3C83-09B7-92C5C2F3D617}"/>
          </ac:spMkLst>
        </pc:spChg>
        <pc:spChg chg="mod">
          <ac:chgData name="Damir Huremović" userId="98545fef-fcb2-45ad-9ff2-3c949c0779bb" providerId="ADAL" clId="{81F7F5D9-88F3-4201-8E6F-9C75E93514FE}" dt="2024-12-16T16:16:10.229" v="1031" actId="20577"/>
          <ac:spMkLst>
            <pc:docMk/>
            <pc:sldMk cId="2145417681" sldId="263"/>
            <ac:spMk id="3" creationId="{761B8B66-EF0A-2180-4E4A-DFF5EDD705E5}"/>
          </ac:spMkLst>
        </pc:spChg>
        <pc:picChg chg="add mod">
          <ac:chgData name="Damir Huremović" userId="98545fef-fcb2-45ad-9ff2-3c949c0779bb" providerId="ADAL" clId="{81F7F5D9-88F3-4201-8E6F-9C75E93514FE}" dt="2024-12-16T15:36:09.226" v="255"/>
          <ac:picMkLst>
            <pc:docMk/>
            <pc:sldMk cId="2145417681" sldId="263"/>
            <ac:picMk id="4" creationId="{05AA2943-4A42-1A2C-768D-61F40001625A}"/>
          </ac:picMkLst>
        </pc:picChg>
      </pc:sldChg>
      <pc:sldChg chg="addSp delSp modSp new mod">
        <pc:chgData name="Damir Huremović" userId="98545fef-fcb2-45ad-9ff2-3c949c0779bb" providerId="ADAL" clId="{81F7F5D9-88F3-4201-8E6F-9C75E93514FE}" dt="2024-12-16T15:44:16.906" v="423" actId="113"/>
        <pc:sldMkLst>
          <pc:docMk/>
          <pc:sldMk cId="2900052346" sldId="264"/>
        </pc:sldMkLst>
        <pc:spChg chg="del">
          <ac:chgData name="Damir Huremović" userId="98545fef-fcb2-45ad-9ff2-3c949c0779bb" providerId="ADAL" clId="{81F7F5D9-88F3-4201-8E6F-9C75E93514FE}" dt="2024-12-16T15:37:57.556" v="273" actId="478"/>
          <ac:spMkLst>
            <pc:docMk/>
            <pc:sldMk cId="2900052346" sldId="264"/>
            <ac:spMk id="2" creationId="{48ADC1B9-9A76-021B-A5E3-A637F9D14E9F}"/>
          </ac:spMkLst>
        </pc:spChg>
        <pc:spChg chg="del">
          <ac:chgData name="Damir Huremović" userId="98545fef-fcb2-45ad-9ff2-3c949c0779bb" providerId="ADAL" clId="{81F7F5D9-88F3-4201-8E6F-9C75E93514FE}" dt="2024-12-16T15:37:55.851" v="272" actId="478"/>
          <ac:spMkLst>
            <pc:docMk/>
            <pc:sldMk cId="2900052346" sldId="264"/>
            <ac:spMk id="3" creationId="{65F1BD8A-4062-5073-1C25-D7E2CFFB6874}"/>
          </ac:spMkLst>
        </pc:spChg>
        <pc:spChg chg="add mod">
          <ac:chgData name="Damir Huremović" userId="98545fef-fcb2-45ad-9ff2-3c949c0779bb" providerId="ADAL" clId="{81F7F5D9-88F3-4201-8E6F-9C75E93514FE}" dt="2024-12-16T15:44:16.906" v="423" actId="113"/>
          <ac:spMkLst>
            <pc:docMk/>
            <pc:sldMk cId="2900052346" sldId="264"/>
            <ac:spMk id="4" creationId="{F153D13A-D046-C1A8-DFB9-DB49029A5442}"/>
          </ac:spMkLst>
        </pc:spChg>
        <pc:spChg chg="add mod">
          <ac:chgData name="Damir Huremović" userId="98545fef-fcb2-45ad-9ff2-3c949c0779bb" providerId="ADAL" clId="{81F7F5D9-88F3-4201-8E6F-9C75E93514FE}" dt="2024-12-16T15:37:58.441" v="274"/>
          <ac:spMkLst>
            <pc:docMk/>
            <pc:sldMk cId="2900052346" sldId="264"/>
            <ac:spMk id="6" creationId="{F4709F87-BA44-3512-4685-FA21F7236606}"/>
          </ac:spMkLst>
        </pc:spChg>
        <pc:spChg chg="add mod">
          <ac:chgData name="Damir Huremović" userId="98545fef-fcb2-45ad-9ff2-3c949c0779bb" providerId="ADAL" clId="{81F7F5D9-88F3-4201-8E6F-9C75E93514FE}" dt="2024-12-16T15:37:58.441" v="274"/>
          <ac:spMkLst>
            <pc:docMk/>
            <pc:sldMk cId="2900052346" sldId="264"/>
            <ac:spMk id="7" creationId="{D33290E2-7916-E54C-2778-441DD75C6234}"/>
          </ac:spMkLst>
        </pc:spChg>
        <pc:spChg chg="mod">
          <ac:chgData name="Damir Huremović" userId="98545fef-fcb2-45ad-9ff2-3c949c0779bb" providerId="ADAL" clId="{81F7F5D9-88F3-4201-8E6F-9C75E93514FE}" dt="2024-12-16T15:37:58.441" v="274"/>
          <ac:spMkLst>
            <pc:docMk/>
            <pc:sldMk cId="2900052346" sldId="264"/>
            <ac:spMk id="9" creationId="{60931D57-36F3-C6C0-F373-6D8B1BD2BBEA}"/>
          </ac:spMkLst>
        </pc:spChg>
        <pc:spChg chg="mod">
          <ac:chgData name="Damir Huremović" userId="98545fef-fcb2-45ad-9ff2-3c949c0779bb" providerId="ADAL" clId="{81F7F5D9-88F3-4201-8E6F-9C75E93514FE}" dt="2024-12-16T15:37:58.473" v="275" actId="113"/>
          <ac:spMkLst>
            <pc:docMk/>
            <pc:sldMk cId="2900052346" sldId="264"/>
            <ac:spMk id="10" creationId="{A723E83E-A85A-4E4F-27B8-85C53D755972}"/>
          </ac:spMkLst>
        </pc:spChg>
        <pc:spChg chg="mod">
          <ac:chgData name="Damir Huremović" userId="98545fef-fcb2-45ad-9ff2-3c949c0779bb" providerId="ADAL" clId="{81F7F5D9-88F3-4201-8E6F-9C75E93514FE}" dt="2024-12-16T15:37:58.441" v="274"/>
          <ac:spMkLst>
            <pc:docMk/>
            <pc:sldMk cId="2900052346" sldId="264"/>
            <ac:spMk id="12" creationId="{06690ADE-BCE2-98F1-09E1-621F86B70909}"/>
          </ac:spMkLst>
        </pc:spChg>
        <pc:spChg chg="mod">
          <ac:chgData name="Damir Huremović" userId="98545fef-fcb2-45ad-9ff2-3c949c0779bb" providerId="ADAL" clId="{81F7F5D9-88F3-4201-8E6F-9C75E93514FE}" dt="2024-12-16T15:37:58.473" v="275" actId="113"/>
          <ac:spMkLst>
            <pc:docMk/>
            <pc:sldMk cId="2900052346" sldId="264"/>
            <ac:spMk id="13" creationId="{E9AB9558-C448-5341-424B-850366AA6E16}"/>
          </ac:spMkLst>
        </pc:spChg>
        <pc:grpChg chg="add mod">
          <ac:chgData name="Damir Huremović" userId="98545fef-fcb2-45ad-9ff2-3c949c0779bb" providerId="ADAL" clId="{81F7F5D9-88F3-4201-8E6F-9C75E93514FE}" dt="2024-12-16T15:37:58.441" v="274"/>
          <ac:grpSpMkLst>
            <pc:docMk/>
            <pc:sldMk cId="2900052346" sldId="264"/>
            <ac:grpSpMk id="8" creationId="{7706107D-7051-F67D-8676-B239665F2DF1}"/>
          </ac:grpSpMkLst>
        </pc:grpChg>
        <pc:grpChg chg="add mod">
          <ac:chgData name="Damir Huremović" userId="98545fef-fcb2-45ad-9ff2-3c949c0779bb" providerId="ADAL" clId="{81F7F5D9-88F3-4201-8E6F-9C75E93514FE}" dt="2024-12-16T15:37:58.441" v="274"/>
          <ac:grpSpMkLst>
            <pc:docMk/>
            <pc:sldMk cId="2900052346" sldId="264"/>
            <ac:grpSpMk id="11" creationId="{254B2B28-8CE5-52AF-3D5E-544E4CEA03A5}"/>
          </ac:grpSpMkLst>
        </pc:grpChg>
        <pc:picChg chg="add del mod">
          <ac:chgData name="Damir Huremović" userId="98545fef-fcb2-45ad-9ff2-3c949c0779bb" providerId="ADAL" clId="{81F7F5D9-88F3-4201-8E6F-9C75E93514FE}" dt="2024-12-16T15:38:00.709" v="276" actId="478"/>
          <ac:picMkLst>
            <pc:docMk/>
            <pc:sldMk cId="2900052346" sldId="264"/>
            <ac:picMk id="5" creationId="{3014CBE1-6225-C1A3-7974-79712DED4D78}"/>
          </ac:picMkLst>
        </pc:picChg>
      </pc:sldChg>
      <pc:sldChg chg="addSp modSp new mod ord">
        <pc:chgData name="Damir Huremović" userId="98545fef-fcb2-45ad-9ff2-3c949c0779bb" providerId="ADAL" clId="{81F7F5D9-88F3-4201-8E6F-9C75E93514FE}" dt="2024-12-16T15:35:02.653" v="244"/>
        <pc:sldMkLst>
          <pc:docMk/>
          <pc:sldMk cId="2057451212" sldId="265"/>
        </pc:sldMkLst>
        <pc:spChg chg="mod">
          <ac:chgData name="Damir Huremović" userId="98545fef-fcb2-45ad-9ff2-3c949c0779bb" providerId="ADAL" clId="{81F7F5D9-88F3-4201-8E6F-9C75E93514FE}" dt="2024-12-16T15:33:50.251" v="236"/>
          <ac:spMkLst>
            <pc:docMk/>
            <pc:sldMk cId="2057451212" sldId="265"/>
            <ac:spMk id="2" creationId="{6B49D821-A2F1-5938-131A-4C2F70C9135A}"/>
          </ac:spMkLst>
        </pc:spChg>
        <pc:spChg chg="mod">
          <ac:chgData name="Damir Huremović" userId="98545fef-fcb2-45ad-9ff2-3c949c0779bb" providerId="ADAL" clId="{81F7F5D9-88F3-4201-8E6F-9C75E93514FE}" dt="2024-12-16T15:33:36.534" v="234"/>
          <ac:spMkLst>
            <pc:docMk/>
            <pc:sldMk cId="2057451212" sldId="265"/>
            <ac:spMk id="3" creationId="{8D2443F8-331A-9B57-FD10-7592EA9714DC}"/>
          </ac:spMkLst>
        </pc:spChg>
        <pc:spChg chg="add mod">
          <ac:chgData name="Damir Huremović" userId="98545fef-fcb2-45ad-9ff2-3c949c0779bb" providerId="ADAL" clId="{81F7F5D9-88F3-4201-8E6F-9C75E93514FE}" dt="2024-12-16T15:33:44.118" v="235"/>
          <ac:spMkLst>
            <pc:docMk/>
            <pc:sldMk cId="2057451212" sldId="265"/>
            <ac:spMk id="5" creationId="{484808F7-0167-D41F-FBC2-66A4AF97ACB8}"/>
          </ac:spMkLst>
        </pc:spChg>
        <pc:spChg chg="add mod">
          <ac:chgData name="Damir Huremović" userId="98545fef-fcb2-45ad-9ff2-3c949c0779bb" providerId="ADAL" clId="{81F7F5D9-88F3-4201-8E6F-9C75E93514FE}" dt="2024-12-16T15:33:44.118" v="235"/>
          <ac:spMkLst>
            <pc:docMk/>
            <pc:sldMk cId="2057451212" sldId="265"/>
            <ac:spMk id="6" creationId="{F5635F85-80C1-BC8C-7788-1847BE1353E1}"/>
          </ac:spMkLst>
        </pc:spChg>
        <pc:picChg chg="add mod">
          <ac:chgData name="Damir Huremović" userId="98545fef-fcb2-45ad-9ff2-3c949c0779bb" providerId="ADAL" clId="{81F7F5D9-88F3-4201-8E6F-9C75E93514FE}" dt="2024-12-16T15:33:44.118" v="235"/>
          <ac:picMkLst>
            <pc:docMk/>
            <pc:sldMk cId="2057451212" sldId="265"/>
            <ac:picMk id="4" creationId="{0BA567B4-240E-DF29-6B24-348B87F3E730}"/>
          </ac:picMkLst>
        </pc:picChg>
      </pc:sldChg>
      <pc:sldChg chg="addSp modSp new mod">
        <pc:chgData name="Damir Huremović" userId="98545fef-fcb2-45ad-9ff2-3c949c0779bb" providerId="ADAL" clId="{81F7F5D9-88F3-4201-8E6F-9C75E93514FE}" dt="2024-12-16T15:34:09.326" v="239"/>
        <pc:sldMkLst>
          <pc:docMk/>
          <pc:sldMk cId="6882792" sldId="266"/>
        </pc:sldMkLst>
        <pc:spChg chg="mod">
          <ac:chgData name="Damir Huremović" userId="98545fef-fcb2-45ad-9ff2-3c949c0779bb" providerId="ADAL" clId="{81F7F5D9-88F3-4201-8E6F-9C75E93514FE}" dt="2024-12-16T15:34:09.326" v="239"/>
          <ac:spMkLst>
            <pc:docMk/>
            <pc:sldMk cId="6882792" sldId="266"/>
            <ac:spMk id="2" creationId="{F96D21D5-8435-9E4E-24D0-184F03FB99C5}"/>
          </ac:spMkLst>
        </pc:spChg>
        <pc:spChg chg="mod">
          <ac:chgData name="Damir Huremović" userId="98545fef-fcb2-45ad-9ff2-3c949c0779bb" providerId="ADAL" clId="{81F7F5D9-88F3-4201-8E6F-9C75E93514FE}" dt="2024-12-16T15:33:58.414" v="237"/>
          <ac:spMkLst>
            <pc:docMk/>
            <pc:sldMk cId="6882792" sldId="266"/>
            <ac:spMk id="3" creationId="{726A3961-9F93-FE2D-C56D-C99D6CF0E17D}"/>
          </ac:spMkLst>
        </pc:spChg>
        <pc:picChg chg="add mod">
          <ac:chgData name="Damir Huremović" userId="98545fef-fcb2-45ad-9ff2-3c949c0779bb" providerId="ADAL" clId="{81F7F5D9-88F3-4201-8E6F-9C75E93514FE}" dt="2024-12-16T15:34:03.322" v="238"/>
          <ac:picMkLst>
            <pc:docMk/>
            <pc:sldMk cId="6882792" sldId="266"/>
            <ac:picMk id="4" creationId="{76835B7E-DC0D-753D-BB5C-9F8611892BB6}"/>
          </ac:picMkLst>
        </pc:picChg>
      </pc:sldChg>
      <pc:sldChg chg="addSp modSp new mod">
        <pc:chgData name="Damir Huremović" userId="98545fef-fcb2-45ad-9ff2-3c949c0779bb" providerId="ADAL" clId="{81F7F5D9-88F3-4201-8E6F-9C75E93514FE}" dt="2024-12-16T15:34:56.659" v="242"/>
        <pc:sldMkLst>
          <pc:docMk/>
          <pc:sldMk cId="3037507821" sldId="267"/>
        </pc:sldMkLst>
        <pc:spChg chg="mod">
          <ac:chgData name="Damir Huremović" userId="98545fef-fcb2-45ad-9ff2-3c949c0779bb" providerId="ADAL" clId="{81F7F5D9-88F3-4201-8E6F-9C75E93514FE}" dt="2024-12-16T15:34:56.659" v="242"/>
          <ac:spMkLst>
            <pc:docMk/>
            <pc:sldMk cId="3037507821" sldId="267"/>
            <ac:spMk id="2" creationId="{C7BDE592-E3CA-4816-BCD0-37762C5EC16E}"/>
          </ac:spMkLst>
        </pc:spChg>
        <pc:spChg chg="mod">
          <ac:chgData name="Damir Huremović" userId="98545fef-fcb2-45ad-9ff2-3c949c0779bb" providerId="ADAL" clId="{81F7F5D9-88F3-4201-8E6F-9C75E93514FE}" dt="2024-12-16T15:34:21.895" v="240"/>
          <ac:spMkLst>
            <pc:docMk/>
            <pc:sldMk cId="3037507821" sldId="267"/>
            <ac:spMk id="3" creationId="{619D87A8-F7D1-F9A6-A0CA-7A6B8287C04C}"/>
          </ac:spMkLst>
        </pc:spChg>
        <pc:spChg chg="add mod">
          <ac:chgData name="Damir Huremović" userId="98545fef-fcb2-45ad-9ff2-3c949c0779bb" providerId="ADAL" clId="{81F7F5D9-88F3-4201-8E6F-9C75E93514FE}" dt="2024-12-16T15:34:29.916" v="241"/>
          <ac:spMkLst>
            <pc:docMk/>
            <pc:sldMk cId="3037507821" sldId="267"/>
            <ac:spMk id="4" creationId="{7D75BF7C-656E-90F2-9394-9968FE7FEC2F}"/>
          </ac:spMkLst>
        </pc:spChg>
      </pc:sldChg>
      <pc:sldChg chg="addSp modSp new mod ord">
        <pc:chgData name="Damir Huremović" userId="98545fef-fcb2-45ad-9ff2-3c949c0779bb" providerId="ADAL" clId="{81F7F5D9-88F3-4201-8E6F-9C75E93514FE}" dt="2024-12-16T15:59:43.872" v="604"/>
        <pc:sldMkLst>
          <pc:docMk/>
          <pc:sldMk cId="733139460" sldId="268"/>
        </pc:sldMkLst>
        <pc:spChg chg="mod">
          <ac:chgData name="Damir Huremović" userId="98545fef-fcb2-45ad-9ff2-3c949c0779bb" providerId="ADAL" clId="{81F7F5D9-88F3-4201-8E6F-9C75E93514FE}" dt="2024-12-16T15:36:30.974" v="259"/>
          <ac:spMkLst>
            <pc:docMk/>
            <pc:sldMk cId="733139460" sldId="268"/>
            <ac:spMk id="2" creationId="{3C45B5AA-2EE4-A37B-A475-4C17F81E4B95}"/>
          </ac:spMkLst>
        </pc:spChg>
        <pc:spChg chg="mod">
          <ac:chgData name="Damir Huremović" userId="98545fef-fcb2-45ad-9ff2-3c949c0779bb" providerId="ADAL" clId="{81F7F5D9-88F3-4201-8E6F-9C75E93514FE}" dt="2024-12-16T15:36:21.221" v="257"/>
          <ac:spMkLst>
            <pc:docMk/>
            <pc:sldMk cId="733139460" sldId="268"/>
            <ac:spMk id="3" creationId="{F9B42D7A-8A7E-045E-6188-263449907487}"/>
          </ac:spMkLst>
        </pc:spChg>
        <pc:picChg chg="add mod">
          <ac:chgData name="Damir Huremović" userId="98545fef-fcb2-45ad-9ff2-3c949c0779bb" providerId="ADAL" clId="{81F7F5D9-88F3-4201-8E6F-9C75E93514FE}" dt="2024-12-16T15:36:26.167" v="258"/>
          <ac:picMkLst>
            <pc:docMk/>
            <pc:sldMk cId="733139460" sldId="268"/>
            <ac:picMk id="4" creationId="{815A91DD-C837-296E-A766-961BE63DFD77}"/>
          </ac:picMkLst>
        </pc:picChg>
      </pc:sldChg>
      <pc:sldChg chg="addSp delSp modSp new mod">
        <pc:chgData name="Damir Huremović" userId="98545fef-fcb2-45ad-9ff2-3c949c0779bb" providerId="ADAL" clId="{81F7F5D9-88F3-4201-8E6F-9C75E93514FE}" dt="2024-12-16T15:37:35.402" v="266" actId="478"/>
        <pc:sldMkLst>
          <pc:docMk/>
          <pc:sldMk cId="1532786082" sldId="269"/>
        </pc:sldMkLst>
        <pc:spChg chg="del">
          <ac:chgData name="Damir Huremović" userId="98545fef-fcb2-45ad-9ff2-3c949c0779bb" providerId="ADAL" clId="{81F7F5D9-88F3-4201-8E6F-9C75E93514FE}" dt="2024-12-16T15:37:11.638" v="261" actId="478"/>
          <ac:spMkLst>
            <pc:docMk/>
            <pc:sldMk cId="1532786082" sldId="269"/>
            <ac:spMk id="2" creationId="{F3B0E179-69A7-3B8B-AC1B-FEA928CF754C}"/>
          </ac:spMkLst>
        </pc:spChg>
        <pc:spChg chg="add 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4" creationId="{A84719B6-6B71-E19E-332D-FD5BF75452BD}"/>
          </ac:spMkLst>
        </pc:spChg>
        <pc:spChg chg="add 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6" creationId="{C0A0D01F-BAAB-5AB4-4D03-88ED19500C3D}"/>
          </ac:spMkLst>
        </pc:spChg>
        <pc:spChg chg="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8" creationId="{5DC09264-5CD0-23BB-12FE-02890EE27195}"/>
          </ac:spMkLst>
        </pc:spChg>
        <pc:spChg chg="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9" creationId="{F6D71BCE-EB57-45D9-8C45-BB291EA6AFE6}"/>
          </ac:spMkLst>
        </pc:spChg>
        <pc:spChg chg="add 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10" creationId="{8D3E77BA-F57E-C775-6A10-46E347FE6267}"/>
          </ac:spMkLst>
        </pc:spChg>
        <pc:spChg chg="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12" creationId="{D5BB3AED-D0C4-329C-F871-B297E2FE25FA}"/>
          </ac:spMkLst>
        </pc:spChg>
        <pc:spChg chg="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13" creationId="{B9D0F155-5D55-FB82-9736-2AD39C4C200A}"/>
          </ac:spMkLst>
        </pc:spChg>
        <pc:spChg chg="add 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14" creationId="{50741F31-4EBD-27BB-7343-1A4D456642B0}"/>
          </ac:spMkLst>
        </pc:spChg>
        <pc:spChg chg="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16" creationId="{FF8F90DC-38AB-075D-3ED2-33EAEAA79964}"/>
          </ac:spMkLst>
        </pc:spChg>
        <pc:spChg chg="mod">
          <ac:chgData name="Damir Huremović" userId="98545fef-fcb2-45ad-9ff2-3c949c0779bb" providerId="ADAL" clId="{81F7F5D9-88F3-4201-8E6F-9C75E93514FE}" dt="2024-12-16T15:37:05.655" v="260"/>
          <ac:spMkLst>
            <pc:docMk/>
            <pc:sldMk cId="1532786082" sldId="269"/>
            <ac:spMk id="17" creationId="{94B8E6C9-7B28-B3DF-B5B5-54CB057B81BB}"/>
          </ac:spMkLst>
        </pc:spChg>
        <pc:grpChg chg="add mod">
          <ac:chgData name="Damir Huremović" userId="98545fef-fcb2-45ad-9ff2-3c949c0779bb" providerId="ADAL" clId="{81F7F5D9-88F3-4201-8E6F-9C75E93514FE}" dt="2024-12-16T15:37:05.655" v="260"/>
          <ac:grpSpMkLst>
            <pc:docMk/>
            <pc:sldMk cId="1532786082" sldId="269"/>
            <ac:grpSpMk id="7" creationId="{46A90C70-2FBE-98C6-BE24-23586096C45C}"/>
          </ac:grpSpMkLst>
        </pc:grpChg>
        <pc:grpChg chg="add mod">
          <ac:chgData name="Damir Huremović" userId="98545fef-fcb2-45ad-9ff2-3c949c0779bb" providerId="ADAL" clId="{81F7F5D9-88F3-4201-8E6F-9C75E93514FE}" dt="2024-12-16T15:37:05.655" v="260"/>
          <ac:grpSpMkLst>
            <pc:docMk/>
            <pc:sldMk cId="1532786082" sldId="269"/>
            <ac:grpSpMk id="11" creationId="{F0B9BD12-D096-A508-135D-AEF108671955}"/>
          </ac:grpSpMkLst>
        </pc:grpChg>
        <pc:grpChg chg="add mod">
          <ac:chgData name="Damir Huremović" userId="98545fef-fcb2-45ad-9ff2-3c949c0779bb" providerId="ADAL" clId="{81F7F5D9-88F3-4201-8E6F-9C75E93514FE}" dt="2024-12-16T15:37:05.655" v="260"/>
          <ac:grpSpMkLst>
            <pc:docMk/>
            <pc:sldMk cId="1532786082" sldId="269"/>
            <ac:grpSpMk id="15" creationId="{AB553617-5E24-C97C-CABE-FB70FA2F6109}"/>
          </ac:grpSpMkLst>
        </pc:grpChg>
        <pc:picChg chg="add del mod">
          <ac:chgData name="Damir Huremović" userId="98545fef-fcb2-45ad-9ff2-3c949c0779bb" providerId="ADAL" clId="{81F7F5D9-88F3-4201-8E6F-9C75E93514FE}" dt="2024-12-16T15:37:35.402" v="266" actId="478"/>
          <ac:picMkLst>
            <pc:docMk/>
            <pc:sldMk cId="1532786082" sldId="269"/>
            <ac:picMk id="5" creationId="{946253DA-1818-A3BA-3A92-BEDCFB6AB96D}"/>
          </ac:picMkLst>
        </pc:picChg>
      </pc:sldChg>
      <pc:sldChg chg="addSp delSp modSp new mod">
        <pc:chgData name="Damir Huremović" userId="98545fef-fcb2-45ad-9ff2-3c949c0779bb" providerId="ADAL" clId="{81F7F5D9-88F3-4201-8E6F-9C75E93514FE}" dt="2024-12-16T15:37:33.684" v="265" actId="478"/>
        <pc:sldMkLst>
          <pc:docMk/>
          <pc:sldMk cId="823906095" sldId="270"/>
        </pc:sldMkLst>
        <pc:spChg chg="del">
          <ac:chgData name="Damir Huremović" userId="98545fef-fcb2-45ad-9ff2-3c949c0779bb" providerId="ADAL" clId="{81F7F5D9-88F3-4201-8E6F-9C75E93514FE}" dt="2024-12-16T15:37:30.260" v="263" actId="478"/>
          <ac:spMkLst>
            <pc:docMk/>
            <pc:sldMk cId="823906095" sldId="270"/>
            <ac:spMk id="2" creationId="{B91CCDFE-56A3-3CA2-DE2C-D4267D04B7CE}"/>
          </ac:spMkLst>
        </pc:spChg>
        <pc:spChg chg="del">
          <ac:chgData name="Damir Huremović" userId="98545fef-fcb2-45ad-9ff2-3c949c0779bb" providerId="ADAL" clId="{81F7F5D9-88F3-4201-8E6F-9C75E93514FE}" dt="2024-12-16T15:37:29.309" v="262" actId="478"/>
          <ac:spMkLst>
            <pc:docMk/>
            <pc:sldMk cId="823906095" sldId="270"/>
            <ac:spMk id="3" creationId="{B3AE284F-21F3-9898-C5B0-9D662FCAA884}"/>
          </ac:spMkLst>
        </pc:spChg>
        <pc:spChg chg="add 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4" creationId="{9E826DD7-0548-713A-6888-E54C35C5B1C9}"/>
          </ac:spMkLst>
        </pc:spChg>
        <pc:spChg chg="add 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6" creationId="{92EFD97D-FEC3-F415-2C5C-59D0ABDC956D}"/>
          </ac:spMkLst>
        </pc:spChg>
        <pc:spChg chg="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8" creationId="{92A54C13-BF13-5F9F-233C-02F34A84CBF7}"/>
          </ac:spMkLst>
        </pc:spChg>
        <pc:spChg chg="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9" creationId="{02BE2BA7-68F9-9D22-89D8-1527EDB56D6F}"/>
          </ac:spMkLst>
        </pc:spChg>
        <pc:spChg chg="add 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10" creationId="{E1ABBA31-B4DC-B66B-75BA-D7269B4CA575}"/>
          </ac:spMkLst>
        </pc:spChg>
        <pc:spChg chg="add 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11" creationId="{D728A706-0B00-5B86-0563-B3D283642D8F}"/>
          </ac:spMkLst>
        </pc:spChg>
        <pc:spChg chg="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13" creationId="{EFA1498A-9E76-E9ED-FBE4-C93367816ACA}"/>
          </ac:spMkLst>
        </pc:spChg>
        <pc:spChg chg="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14" creationId="{54A3AC1D-6FE1-11F6-2182-CDCEEB683151}"/>
          </ac:spMkLst>
        </pc:spChg>
        <pc:spChg chg="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16" creationId="{462758F2-0A19-75B5-0A6E-C9DFA76BB016}"/>
          </ac:spMkLst>
        </pc:spChg>
        <pc:spChg chg="mod">
          <ac:chgData name="Damir Huremović" userId="98545fef-fcb2-45ad-9ff2-3c949c0779bb" providerId="ADAL" clId="{81F7F5D9-88F3-4201-8E6F-9C75E93514FE}" dt="2024-12-16T15:37:31.066" v="264"/>
          <ac:spMkLst>
            <pc:docMk/>
            <pc:sldMk cId="823906095" sldId="270"/>
            <ac:spMk id="17" creationId="{69156512-584F-876A-0B36-711EFF9800B6}"/>
          </ac:spMkLst>
        </pc:spChg>
        <pc:grpChg chg="add mod">
          <ac:chgData name="Damir Huremović" userId="98545fef-fcb2-45ad-9ff2-3c949c0779bb" providerId="ADAL" clId="{81F7F5D9-88F3-4201-8E6F-9C75E93514FE}" dt="2024-12-16T15:37:31.066" v="264"/>
          <ac:grpSpMkLst>
            <pc:docMk/>
            <pc:sldMk cId="823906095" sldId="270"/>
            <ac:grpSpMk id="7" creationId="{841157C9-FE46-FE08-682A-5DE5CF36FBAA}"/>
          </ac:grpSpMkLst>
        </pc:grpChg>
        <pc:grpChg chg="add mod">
          <ac:chgData name="Damir Huremović" userId="98545fef-fcb2-45ad-9ff2-3c949c0779bb" providerId="ADAL" clId="{81F7F5D9-88F3-4201-8E6F-9C75E93514FE}" dt="2024-12-16T15:37:31.066" v="264"/>
          <ac:grpSpMkLst>
            <pc:docMk/>
            <pc:sldMk cId="823906095" sldId="270"/>
            <ac:grpSpMk id="12" creationId="{673D3DEF-48B1-767C-6EBC-5703C2FA66F1}"/>
          </ac:grpSpMkLst>
        </pc:grpChg>
        <pc:grpChg chg="add mod">
          <ac:chgData name="Damir Huremović" userId="98545fef-fcb2-45ad-9ff2-3c949c0779bb" providerId="ADAL" clId="{81F7F5D9-88F3-4201-8E6F-9C75E93514FE}" dt="2024-12-16T15:37:31.066" v="264"/>
          <ac:grpSpMkLst>
            <pc:docMk/>
            <pc:sldMk cId="823906095" sldId="270"/>
            <ac:grpSpMk id="15" creationId="{C2277AA0-423F-594A-E905-36576B7C7379}"/>
          </ac:grpSpMkLst>
        </pc:grpChg>
        <pc:picChg chg="add del mod">
          <ac:chgData name="Damir Huremović" userId="98545fef-fcb2-45ad-9ff2-3c949c0779bb" providerId="ADAL" clId="{81F7F5D9-88F3-4201-8E6F-9C75E93514FE}" dt="2024-12-16T15:37:33.684" v="265" actId="478"/>
          <ac:picMkLst>
            <pc:docMk/>
            <pc:sldMk cId="823906095" sldId="270"/>
            <ac:picMk id="5" creationId="{194C6B8E-77E0-4197-EA39-16EFC9D23632}"/>
          </ac:picMkLst>
        </pc:picChg>
      </pc:sldChg>
      <pc:sldChg chg="addSp delSp modSp new mod">
        <pc:chgData name="Damir Huremović" userId="98545fef-fcb2-45ad-9ff2-3c949c0779bb" providerId="ADAL" clId="{81F7F5D9-88F3-4201-8E6F-9C75E93514FE}" dt="2024-12-16T15:44:04.467" v="422" actId="6549"/>
        <pc:sldMkLst>
          <pc:docMk/>
          <pc:sldMk cId="1617911836" sldId="271"/>
        </pc:sldMkLst>
        <pc:spChg chg="del mod">
          <ac:chgData name="Damir Huremović" userId="98545fef-fcb2-45ad-9ff2-3c949c0779bb" providerId="ADAL" clId="{81F7F5D9-88F3-4201-8E6F-9C75E93514FE}" dt="2024-12-16T15:40:27.276" v="293" actId="478"/>
          <ac:spMkLst>
            <pc:docMk/>
            <pc:sldMk cId="1617911836" sldId="271"/>
            <ac:spMk id="2" creationId="{22CDDFB7-B9F3-6FC9-1DDF-EA179E5A0A46}"/>
          </ac:spMkLst>
        </pc:spChg>
        <pc:spChg chg="del">
          <ac:chgData name="Damir Huremović" userId="98545fef-fcb2-45ad-9ff2-3c949c0779bb" providerId="ADAL" clId="{81F7F5D9-88F3-4201-8E6F-9C75E93514FE}" dt="2024-12-16T15:40:23.659" v="292" actId="478"/>
          <ac:spMkLst>
            <pc:docMk/>
            <pc:sldMk cId="1617911836" sldId="271"/>
            <ac:spMk id="3" creationId="{B090A35E-8CDC-8486-736F-433106BE4DA5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4" creationId="{C7EDCC0E-853A-4EC0-B794-43EFFD1E867C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5" creationId="{A978FAB1-AB9F-8E42-DE0B-923BFF636D28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9" creationId="{85C7C6C1-7A85-6DCA-24D5-D5FFBA938392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0" creationId="{4528A287-6E12-013C-68B3-117637E03164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1" creationId="{6DE5704E-90CE-49EC-AD4C-962618C6D99F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2" creationId="{1ADCCF6C-EE5F-DA40-D109-1EF1999EB099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3" creationId="{A0099045-1CAC-5D84-E856-9B0D20842AE7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4" creationId="{460CDB4F-335D-71F6-0FBA-C4CED63ABC2E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5" creationId="{4A9DD1BA-A430-8B84-EF25-B093BCCA6EBE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6" creationId="{71B9BD01-FB4A-B69C-B538-C15CE4491468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7" creationId="{F69B7235-842D-912A-231D-CD860D9CBBA3}"/>
          </ac:spMkLst>
        </pc:spChg>
        <pc:spChg chg="add del mod">
          <ac:chgData name="Damir Huremović" userId="98545fef-fcb2-45ad-9ff2-3c949c0779bb" providerId="ADAL" clId="{81F7F5D9-88F3-4201-8E6F-9C75E93514FE}" dt="2024-12-16T15:40:21.808" v="291"/>
          <ac:spMkLst>
            <pc:docMk/>
            <pc:sldMk cId="1617911836" sldId="271"/>
            <ac:spMk id="18" creationId="{A766E37A-193E-032C-82E8-E22DD7064EA9}"/>
          </ac:spMkLst>
        </pc:spChg>
        <pc:spChg chg="add del mod">
          <ac:chgData name="Damir Huremović" userId="98545fef-fcb2-45ad-9ff2-3c949c0779bb" providerId="ADAL" clId="{81F7F5D9-88F3-4201-8E6F-9C75E93514FE}" dt="2024-12-16T15:40:30.779" v="294" actId="478"/>
          <ac:spMkLst>
            <pc:docMk/>
            <pc:sldMk cId="1617911836" sldId="271"/>
            <ac:spMk id="20" creationId="{4C902811-EF4A-C4EA-A4BB-2840B2F66B0A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21" creationId="{20A43EE9-5926-A06E-8706-D9E936DF6C51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22" creationId="{F84E9A33-4539-8717-C1D5-A58750A1B378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26" creationId="{B1F2EA49-AA8C-484E-B485-69AD9713D1A3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27" creationId="{0EAAE0A0-0311-C9E1-E768-EA68567106DD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28" creationId="{F64C4E2F-2DEB-08BF-B167-E334DBD2D367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29" creationId="{AB29D57C-8928-78CB-26C8-395276CC7549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30" creationId="{2830200E-4C6E-7289-267F-D0638121BFD2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31" creationId="{9C487EE9-8970-503B-26F2-A55DFD7CD55D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32" creationId="{EF10A37B-6DF1-20E0-3500-1952CA94498E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33" creationId="{AA2DECD8-334E-C7EF-39B9-F17C8DA01D8D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34" creationId="{EDA5A95C-1C6D-F3D4-341D-0F054DB349F8}"/>
          </ac:spMkLst>
        </pc:spChg>
        <pc:spChg chg="add del mod">
          <ac:chgData name="Damir Huremović" userId="98545fef-fcb2-45ad-9ff2-3c949c0779bb" providerId="ADAL" clId="{81F7F5D9-88F3-4201-8E6F-9C75E93514FE}" dt="2024-12-16T15:40:44.092" v="296"/>
          <ac:spMkLst>
            <pc:docMk/>
            <pc:sldMk cId="1617911836" sldId="271"/>
            <ac:spMk id="35" creationId="{B094D65F-6D60-71F8-0573-F347DC5C681E}"/>
          </ac:spMkLst>
        </pc:spChg>
        <pc:spChg chg="add mod">
          <ac:chgData name="Damir Huremović" userId="98545fef-fcb2-45ad-9ff2-3c949c0779bb" providerId="ADAL" clId="{81F7F5D9-88F3-4201-8E6F-9C75E93514FE}" dt="2024-12-16T15:41:44.969" v="320" actId="14100"/>
          <ac:spMkLst>
            <pc:docMk/>
            <pc:sldMk cId="1617911836" sldId="271"/>
            <ac:spMk id="39" creationId="{993FE4EE-4934-0CA8-279A-C9C732CD6092}"/>
          </ac:spMkLst>
        </pc:spChg>
        <pc:spChg chg="add mod">
          <ac:chgData name="Damir Huremović" userId="98545fef-fcb2-45ad-9ff2-3c949c0779bb" providerId="ADAL" clId="{81F7F5D9-88F3-4201-8E6F-9C75E93514FE}" dt="2024-12-16T15:42:32.793" v="341" actId="14100"/>
          <ac:spMkLst>
            <pc:docMk/>
            <pc:sldMk cId="1617911836" sldId="271"/>
            <ac:spMk id="40" creationId="{C072C4EF-5196-8235-A9FB-D0581B7558E9}"/>
          </ac:spMkLst>
        </pc:spChg>
        <pc:spChg chg="add mod">
          <ac:chgData name="Damir Huremović" userId="98545fef-fcb2-45ad-9ff2-3c949c0779bb" providerId="ADAL" clId="{81F7F5D9-88F3-4201-8E6F-9C75E93514FE}" dt="2024-12-16T15:43:04.201" v="357" actId="14100"/>
          <ac:spMkLst>
            <pc:docMk/>
            <pc:sldMk cId="1617911836" sldId="271"/>
            <ac:spMk id="41" creationId="{70ADF1B4-44CF-548E-5A04-ECE46F95C7A7}"/>
          </ac:spMkLst>
        </pc:spChg>
        <pc:spChg chg="add mod">
          <ac:chgData name="Damir Huremović" userId="98545fef-fcb2-45ad-9ff2-3c949c0779bb" providerId="ADAL" clId="{81F7F5D9-88F3-4201-8E6F-9C75E93514FE}" dt="2024-12-16T15:43:38.058" v="364" actId="113"/>
          <ac:spMkLst>
            <pc:docMk/>
            <pc:sldMk cId="1617911836" sldId="271"/>
            <ac:spMk id="42" creationId="{CDC12AA1-FA1D-418F-C3E9-D355A2AAD99D}"/>
          </ac:spMkLst>
        </pc:spChg>
        <pc:spChg chg="add mod">
          <ac:chgData name="Damir Huremović" userId="98545fef-fcb2-45ad-9ff2-3c949c0779bb" providerId="ADAL" clId="{81F7F5D9-88F3-4201-8E6F-9C75E93514FE}" dt="2024-12-16T15:43:30.356" v="363" actId="113"/>
          <ac:spMkLst>
            <pc:docMk/>
            <pc:sldMk cId="1617911836" sldId="271"/>
            <ac:spMk id="43" creationId="{58FCFF0C-7443-5688-13AE-E0EE37BA8842}"/>
          </ac:spMkLst>
        </pc:spChg>
        <pc:spChg chg="add mod">
          <ac:chgData name="Damir Huremović" userId="98545fef-fcb2-45ad-9ff2-3c949c0779bb" providerId="ADAL" clId="{81F7F5D9-88F3-4201-8E6F-9C75E93514FE}" dt="2024-12-16T15:43:30.356" v="363" actId="113"/>
          <ac:spMkLst>
            <pc:docMk/>
            <pc:sldMk cId="1617911836" sldId="271"/>
            <ac:spMk id="44" creationId="{979D0491-013E-BEA4-BE11-1DFB466C839C}"/>
          </ac:spMkLst>
        </pc:spChg>
        <pc:spChg chg="add mod">
          <ac:chgData name="Damir Huremović" userId="98545fef-fcb2-45ad-9ff2-3c949c0779bb" providerId="ADAL" clId="{81F7F5D9-88F3-4201-8E6F-9C75E93514FE}" dt="2024-12-16T15:44:04.467" v="422" actId="6549"/>
          <ac:spMkLst>
            <pc:docMk/>
            <pc:sldMk cId="1617911836" sldId="271"/>
            <ac:spMk id="45" creationId="{AE21909C-3708-5B7A-7D37-FB17AEACF1C0}"/>
          </ac:spMkLst>
        </pc:spChg>
        <pc:picChg chg="add del mod">
          <ac:chgData name="Damir Huremović" userId="98545fef-fcb2-45ad-9ff2-3c949c0779bb" providerId="ADAL" clId="{81F7F5D9-88F3-4201-8E6F-9C75E93514FE}" dt="2024-12-16T15:40:21.808" v="291"/>
          <ac:picMkLst>
            <pc:docMk/>
            <pc:sldMk cId="1617911836" sldId="271"/>
            <ac:picMk id="6" creationId="{ED90B5D5-52CE-2FBF-30D2-BEDF8C82271B}"/>
          </ac:picMkLst>
        </pc:picChg>
        <pc:picChg chg="add del mod">
          <ac:chgData name="Damir Huremović" userId="98545fef-fcb2-45ad-9ff2-3c949c0779bb" providerId="ADAL" clId="{81F7F5D9-88F3-4201-8E6F-9C75E93514FE}" dt="2024-12-16T15:40:21.808" v="291"/>
          <ac:picMkLst>
            <pc:docMk/>
            <pc:sldMk cId="1617911836" sldId="271"/>
            <ac:picMk id="7" creationId="{E057E68A-043C-B930-A530-A5448C9940E8}"/>
          </ac:picMkLst>
        </pc:picChg>
        <pc:picChg chg="add del mod">
          <ac:chgData name="Damir Huremović" userId="98545fef-fcb2-45ad-9ff2-3c949c0779bb" providerId="ADAL" clId="{81F7F5D9-88F3-4201-8E6F-9C75E93514FE}" dt="2024-12-16T15:40:21.808" v="291"/>
          <ac:picMkLst>
            <pc:docMk/>
            <pc:sldMk cId="1617911836" sldId="271"/>
            <ac:picMk id="8" creationId="{DDEAFBB5-C484-B39A-ABF9-9AF19B07DBAB}"/>
          </ac:picMkLst>
        </pc:picChg>
        <pc:picChg chg="add del mod">
          <ac:chgData name="Damir Huremović" userId="98545fef-fcb2-45ad-9ff2-3c949c0779bb" providerId="ADAL" clId="{81F7F5D9-88F3-4201-8E6F-9C75E93514FE}" dt="2024-12-16T15:40:44.092" v="296"/>
          <ac:picMkLst>
            <pc:docMk/>
            <pc:sldMk cId="1617911836" sldId="271"/>
            <ac:picMk id="23" creationId="{446C05F8-A2E8-3A51-511C-22F02240E0A3}"/>
          </ac:picMkLst>
        </pc:picChg>
        <pc:picChg chg="add del mod">
          <ac:chgData name="Damir Huremović" userId="98545fef-fcb2-45ad-9ff2-3c949c0779bb" providerId="ADAL" clId="{81F7F5D9-88F3-4201-8E6F-9C75E93514FE}" dt="2024-12-16T15:40:44.092" v="296"/>
          <ac:picMkLst>
            <pc:docMk/>
            <pc:sldMk cId="1617911836" sldId="271"/>
            <ac:picMk id="24" creationId="{E10AC71F-124D-EA70-6182-B1602D275560}"/>
          </ac:picMkLst>
        </pc:picChg>
        <pc:picChg chg="add del mod">
          <ac:chgData name="Damir Huremović" userId="98545fef-fcb2-45ad-9ff2-3c949c0779bb" providerId="ADAL" clId="{81F7F5D9-88F3-4201-8E6F-9C75E93514FE}" dt="2024-12-16T15:40:44.092" v="296"/>
          <ac:picMkLst>
            <pc:docMk/>
            <pc:sldMk cId="1617911836" sldId="271"/>
            <ac:picMk id="25" creationId="{6D976AC0-D81B-B939-7074-578AC1E08C37}"/>
          </ac:picMkLst>
        </pc:picChg>
        <pc:picChg chg="add mod">
          <ac:chgData name="Damir Huremović" userId="98545fef-fcb2-45ad-9ff2-3c949c0779bb" providerId="ADAL" clId="{81F7F5D9-88F3-4201-8E6F-9C75E93514FE}" dt="2024-12-16T15:41:41.097" v="319" actId="14100"/>
          <ac:picMkLst>
            <pc:docMk/>
            <pc:sldMk cId="1617911836" sldId="271"/>
            <ac:picMk id="36" creationId="{A91B10F3-BDAF-E27C-5DE6-D7CE7F952A2F}"/>
          </ac:picMkLst>
        </pc:picChg>
        <pc:picChg chg="add mod">
          <ac:chgData name="Damir Huremović" userId="98545fef-fcb2-45ad-9ff2-3c949c0779bb" providerId="ADAL" clId="{81F7F5D9-88F3-4201-8E6F-9C75E93514FE}" dt="2024-12-16T15:41:41.097" v="319" actId="14100"/>
          <ac:picMkLst>
            <pc:docMk/>
            <pc:sldMk cId="1617911836" sldId="271"/>
            <ac:picMk id="37" creationId="{6CFC1ACD-F098-89B5-4D60-6CA792C88C30}"/>
          </ac:picMkLst>
        </pc:picChg>
        <pc:picChg chg="add mod">
          <ac:chgData name="Damir Huremović" userId="98545fef-fcb2-45ad-9ff2-3c949c0779bb" providerId="ADAL" clId="{81F7F5D9-88F3-4201-8E6F-9C75E93514FE}" dt="2024-12-16T15:41:41.097" v="319" actId="14100"/>
          <ac:picMkLst>
            <pc:docMk/>
            <pc:sldMk cId="1617911836" sldId="271"/>
            <ac:picMk id="38" creationId="{56A49341-D1C2-3528-3F43-595DE5AF24B6}"/>
          </ac:picMkLst>
        </pc:picChg>
      </pc:sldChg>
      <pc:sldChg chg="addSp delSp modSp new mod setBg">
        <pc:chgData name="Damir Huremović" userId="98545fef-fcb2-45ad-9ff2-3c949c0779bb" providerId="ADAL" clId="{81F7F5D9-88F3-4201-8E6F-9C75E93514FE}" dt="2024-12-16T15:49:38.954" v="456" actId="1076"/>
        <pc:sldMkLst>
          <pc:docMk/>
          <pc:sldMk cId="3742092259" sldId="272"/>
        </pc:sldMkLst>
        <pc:spChg chg="del">
          <ac:chgData name="Damir Huremović" userId="98545fef-fcb2-45ad-9ff2-3c949c0779bb" providerId="ADAL" clId="{81F7F5D9-88F3-4201-8E6F-9C75E93514FE}" dt="2024-12-16T15:47:31.469" v="427" actId="478"/>
          <ac:spMkLst>
            <pc:docMk/>
            <pc:sldMk cId="3742092259" sldId="272"/>
            <ac:spMk id="2" creationId="{4B9502A7-C2F9-8E58-5192-B1A2E9AD9DAC}"/>
          </ac:spMkLst>
        </pc:spChg>
        <pc:spChg chg="del">
          <ac:chgData name="Damir Huremović" userId="98545fef-fcb2-45ad-9ff2-3c949c0779bb" providerId="ADAL" clId="{81F7F5D9-88F3-4201-8E6F-9C75E93514FE}" dt="2024-12-16T15:47:30.446" v="426" actId="478"/>
          <ac:spMkLst>
            <pc:docMk/>
            <pc:sldMk cId="3742092259" sldId="272"/>
            <ac:spMk id="3" creationId="{92A84DF0-95EF-44E5-125F-42848E24E177}"/>
          </ac:spMkLst>
        </pc:spChg>
        <pc:spChg chg="add del mod">
          <ac:chgData name="Damir Huremović" userId="98545fef-fcb2-45ad-9ff2-3c949c0779bb" providerId="ADAL" clId="{81F7F5D9-88F3-4201-8E6F-9C75E93514FE}" dt="2024-12-16T15:47:22.535" v="425"/>
          <ac:spMkLst>
            <pc:docMk/>
            <pc:sldMk cId="3742092259" sldId="272"/>
            <ac:spMk id="4" creationId="{9D5C72F8-EBC0-62E0-3B1E-C03C68228E97}"/>
          </ac:spMkLst>
        </pc:spChg>
        <pc:spChg chg="add del mod">
          <ac:chgData name="Damir Huremović" userId="98545fef-fcb2-45ad-9ff2-3c949c0779bb" providerId="ADAL" clId="{81F7F5D9-88F3-4201-8E6F-9C75E93514FE}" dt="2024-12-16T15:47:22.535" v="425"/>
          <ac:spMkLst>
            <pc:docMk/>
            <pc:sldMk cId="3742092259" sldId="272"/>
            <ac:spMk id="5" creationId="{04CA4712-7849-C6F2-80F7-E949AC96C23E}"/>
          </ac:spMkLst>
        </pc:spChg>
        <pc:spChg chg="add del mod">
          <ac:chgData name="Damir Huremović" userId="98545fef-fcb2-45ad-9ff2-3c949c0779bb" providerId="ADAL" clId="{81F7F5D9-88F3-4201-8E6F-9C75E93514FE}" dt="2024-12-16T15:47:22.535" v="425"/>
          <ac:spMkLst>
            <pc:docMk/>
            <pc:sldMk cId="3742092259" sldId="272"/>
            <ac:spMk id="6" creationId="{4B1EC86A-6622-7300-A47D-CDE91565BB66}"/>
          </ac:spMkLst>
        </pc:spChg>
        <pc:spChg chg="add del mod">
          <ac:chgData name="Damir Huremović" userId="98545fef-fcb2-45ad-9ff2-3c949c0779bb" providerId="ADAL" clId="{81F7F5D9-88F3-4201-8E6F-9C75E93514FE}" dt="2024-12-16T15:47:22.535" v="425"/>
          <ac:spMkLst>
            <pc:docMk/>
            <pc:sldMk cId="3742092259" sldId="272"/>
            <ac:spMk id="7" creationId="{AC276BB2-98C5-23FE-0448-FA69B8D11A1A}"/>
          </ac:spMkLst>
        </pc:spChg>
        <pc:spChg chg="add del mod">
          <ac:chgData name="Damir Huremović" userId="98545fef-fcb2-45ad-9ff2-3c949c0779bb" providerId="ADAL" clId="{81F7F5D9-88F3-4201-8E6F-9C75E93514FE}" dt="2024-12-16T15:47:22.535" v="425"/>
          <ac:spMkLst>
            <pc:docMk/>
            <pc:sldMk cId="3742092259" sldId="272"/>
            <ac:spMk id="8" creationId="{F68FC8E0-6221-309C-746A-EB3BA7249504}"/>
          </ac:spMkLst>
        </pc:spChg>
        <pc:spChg chg="add del mod">
          <ac:chgData name="Damir Huremović" userId="98545fef-fcb2-45ad-9ff2-3c949c0779bb" providerId="ADAL" clId="{81F7F5D9-88F3-4201-8E6F-9C75E93514FE}" dt="2024-12-16T15:47:22.535" v="425"/>
          <ac:spMkLst>
            <pc:docMk/>
            <pc:sldMk cId="3742092259" sldId="272"/>
            <ac:spMk id="10" creationId="{0834B8AB-252D-6C3B-E882-CA9D2CFA5325}"/>
          </ac:spMkLst>
        </pc:spChg>
        <pc:graphicFrameChg chg="add del mod">
          <ac:chgData name="Damir Huremović" userId="98545fef-fcb2-45ad-9ff2-3c949c0779bb" providerId="ADAL" clId="{81F7F5D9-88F3-4201-8E6F-9C75E93514FE}" dt="2024-12-16T15:47:22.535" v="425"/>
          <ac:graphicFrameMkLst>
            <pc:docMk/>
            <pc:sldMk cId="3742092259" sldId="272"/>
            <ac:graphicFrameMk id="9" creationId="{14E3D3E4-C1CA-F0A1-A9CD-8CCDA3148215}"/>
          </ac:graphicFrameMkLst>
        </pc:graphicFrameChg>
        <pc:graphicFrameChg chg="add del mod">
          <ac:chgData name="Damir Huremović" userId="98545fef-fcb2-45ad-9ff2-3c949c0779bb" providerId="ADAL" clId="{81F7F5D9-88F3-4201-8E6F-9C75E93514FE}" dt="2024-12-16T15:47:22.535" v="425"/>
          <ac:graphicFrameMkLst>
            <pc:docMk/>
            <pc:sldMk cId="3742092259" sldId="272"/>
            <ac:graphicFrameMk id="11" creationId="{FABFA75F-758A-C8FA-04AB-0C113B554358}"/>
          </ac:graphicFrameMkLst>
        </pc:graphicFrameChg>
        <pc:graphicFrameChg chg="add mod">
          <ac:chgData name="Damir Huremović" userId="98545fef-fcb2-45ad-9ff2-3c949c0779bb" providerId="ADAL" clId="{81F7F5D9-88F3-4201-8E6F-9C75E93514FE}" dt="2024-12-16T15:49:35.303" v="454"/>
          <ac:graphicFrameMkLst>
            <pc:docMk/>
            <pc:sldMk cId="3742092259" sldId="272"/>
            <ac:graphicFrameMk id="13" creationId="{6006040E-0FDF-DF9D-E11B-EC646CE2029B}"/>
          </ac:graphicFrameMkLst>
        </pc:graphicFrameChg>
        <pc:picChg chg="add del mod">
          <ac:chgData name="Damir Huremović" userId="98545fef-fcb2-45ad-9ff2-3c949c0779bb" providerId="ADAL" clId="{81F7F5D9-88F3-4201-8E6F-9C75E93514FE}" dt="2024-12-16T15:47:22.535" v="425"/>
          <ac:picMkLst>
            <pc:docMk/>
            <pc:sldMk cId="3742092259" sldId="272"/>
            <ac:picMk id="12" creationId="{BED2131C-EA2C-D599-E611-449FF9297963}"/>
          </ac:picMkLst>
        </pc:picChg>
        <pc:picChg chg="add mod">
          <ac:chgData name="Damir Huremović" userId="98545fef-fcb2-45ad-9ff2-3c949c0779bb" providerId="ADAL" clId="{81F7F5D9-88F3-4201-8E6F-9C75E93514FE}" dt="2024-12-16T15:49:38.954" v="456" actId="1076"/>
          <ac:picMkLst>
            <pc:docMk/>
            <pc:sldMk cId="3742092259" sldId="272"/>
            <ac:picMk id="14" creationId="{1AE17E2C-E080-BCB2-5D18-6E2F93F070EE}"/>
          </ac:picMkLst>
        </pc:picChg>
      </pc:sldChg>
      <pc:sldChg chg="addSp delSp modSp new mod ord setBg">
        <pc:chgData name="Damir Huremović" userId="98545fef-fcb2-45ad-9ff2-3c949c0779bb" providerId="ADAL" clId="{81F7F5D9-88F3-4201-8E6F-9C75E93514FE}" dt="2024-12-16T16:48:10.735" v="1256"/>
        <pc:sldMkLst>
          <pc:docMk/>
          <pc:sldMk cId="1483632216" sldId="273"/>
        </pc:sldMkLst>
        <pc:spChg chg="del">
          <ac:chgData name="Damir Huremović" userId="98545fef-fcb2-45ad-9ff2-3c949c0779bb" providerId="ADAL" clId="{81F7F5D9-88F3-4201-8E6F-9C75E93514FE}" dt="2024-12-16T15:49:57.593" v="458" actId="478"/>
          <ac:spMkLst>
            <pc:docMk/>
            <pc:sldMk cId="1483632216" sldId="273"/>
            <ac:spMk id="2" creationId="{D994C986-B3EF-1028-2BBB-12681B304F52}"/>
          </ac:spMkLst>
        </pc:spChg>
        <pc:spChg chg="del">
          <ac:chgData name="Damir Huremović" userId="98545fef-fcb2-45ad-9ff2-3c949c0779bb" providerId="ADAL" clId="{81F7F5D9-88F3-4201-8E6F-9C75E93514FE}" dt="2024-12-16T15:49:56.864" v="457" actId="478"/>
          <ac:spMkLst>
            <pc:docMk/>
            <pc:sldMk cId="1483632216" sldId="273"/>
            <ac:spMk id="3" creationId="{E67885A7-4AE1-53EE-5D46-015B8734D1BD}"/>
          </ac:spMkLst>
        </pc:spChg>
        <pc:spChg chg="add del">
          <ac:chgData name="Damir Huremović" userId="98545fef-fcb2-45ad-9ff2-3c949c0779bb" providerId="ADAL" clId="{81F7F5D9-88F3-4201-8E6F-9C75E93514FE}" dt="2024-12-16T15:51:29.030" v="488" actId="26606"/>
          <ac:spMkLst>
            <pc:docMk/>
            <pc:sldMk cId="1483632216" sldId="273"/>
            <ac:spMk id="9" creationId="{417CDA24-35F8-4540-8C52-3096D6D94949}"/>
          </ac:spMkLst>
        </pc:spChg>
        <pc:spChg chg="add del">
          <ac:chgData name="Damir Huremović" userId="98545fef-fcb2-45ad-9ff2-3c949c0779bb" providerId="ADAL" clId="{81F7F5D9-88F3-4201-8E6F-9C75E93514FE}" dt="2024-12-16T15:51:29.030" v="488" actId="26606"/>
          <ac:spMkLst>
            <pc:docMk/>
            <pc:sldMk cId="1483632216" sldId="273"/>
            <ac:spMk id="10" creationId="{8658BFE0-4E65-4174-9C75-687C94E88273}"/>
          </ac:spMkLst>
        </pc:spChg>
        <pc:spChg chg="add del">
          <ac:chgData name="Damir Huremović" userId="98545fef-fcb2-45ad-9ff2-3c949c0779bb" providerId="ADAL" clId="{81F7F5D9-88F3-4201-8E6F-9C75E93514FE}" dt="2024-12-16T15:51:29.030" v="488" actId="26606"/>
          <ac:spMkLst>
            <pc:docMk/>
            <pc:sldMk cId="1483632216" sldId="273"/>
            <ac:spMk id="11" creationId="{FA75DFED-A0C1-4A83-BE1D-0271C1826EF6}"/>
          </ac:spMkLst>
        </pc:spChg>
        <pc:spChg chg="add del">
          <ac:chgData name="Damir Huremović" userId="98545fef-fcb2-45ad-9ff2-3c949c0779bb" providerId="ADAL" clId="{81F7F5D9-88F3-4201-8E6F-9C75E93514FE}" dt="2024-12-16T15:51:21.268" v="480" actId="26606"/>
          <ac:spMkLst>
            <pc:docMk/>
            <pc:sldMk cId="1483632216" sldId="273"/>
            <ac:spMk id="12" creationId="{B96FC576-AE30-4C09-A12C-0582F2A6A067}"/>
          </ac:spMkLst>
        </pc:spChg>
        <pc:spChg chg="add del">
          <ac:chgData name="Damir Huremović" userId="98545fef-fcb2-45ad-9ff2-3c949c0779bb" providerId="ADAL" clId="{81F7F5D9-88F3-4201-8E6F-9C75E93514FE}" dt="2024-12-16T15:51:22.600" v="482" actId="26606"/>
          <ac:spMkLst>
            <pc:docMk/>
            <pc:sldMk cId="1483632216" sldId="273"/>
            <ac:spMk id="14" creationId="{E8DC6FCD-811B-436E-9FEE-FC957486CD7E}"/>
          </ac:spMkLst>
        </pc:spChg>
        <pc:spChg chg="add del">
          <ac:chgData name="Damir Huremović" userId="98545fef-fcb2-45ad-9ff2-3c949c0779bb" providerId="ADAL" clId="{81F7F5D9-88F3-4201-8E6F-9C75E93514FE}" dt="2024-12-16T15:51:56.248" v="503" actId="26606"/>
          <ac:spMkLst>
            <pc:docMk/>
            <pc:sldMk cId="1483632216" sldId="273"/>
            <ac:spMk id="20" creationId="{417CDA24-35F8-4540-8C52-3096D6D94949}"/>
          </ac:spMkLst>
        </pc:spChg>
        <pc:spChg chg="add del">
          <ac:chgData name="Damir Huremović" userId="98545fef-fcb2-45ad-9ff2-3c949c0779bb" providerId="ADAL" clId="{81F7F5D9-88F3-4201-8E6F-9C75E93514FE}" dt="2024-12-16T15:51:56.248" v="503" actId="26606"/>
          <ac:spMkLst>
            <pc:docMk/>
            <pc:sldMk cId="1483632216" sldId="273"/>
            <ac:spMk id="21" creationId="{8658BFE0-4E65-4174-9C75-687C94E88273}"/>
          </ac:spMkLst>
        </pc:spChg>
        <pc:spChg chg="add del">
          <ac:chgData name="Damir Huremović" userId="98545fef-fcb2-45ad-9ff2-3c949c0779bb" providerId="ADAL" clId="{81F7F5D9-88F3-4201-8E6F-9C75E93514FE}" dt="2024-12-16T15:51:56.248" v="503" actId="26606"/>
          <ac:spMkLst>
            <pc:docMk/>
            <pc:sldMk cId="1483632216" sldId="273"/>
            <ac:spMk id="22" creationId="{FA75DFED-A0C1-4A83-BE1D-0271C1826EF6}"/>
          </ac:spMkLst>
        </pc:spChg>
        <pc:spChg chg="add del">
          <ac:chgData name="Damir Huremović" userId="98545fef-fcb2-45ad-9ff2-3c949c0779bb" providerId="ADAL" clId="{81F7F5D9-88F3-4201-8E6F-9C75E93514FE}" dt="2024-12-16T15:52:18.722" v="512" actId="26606"/>
          <ac:spMkLst>
            <pc:docMk/>
            <pc:sldMk cId="1483632216" sldId="273"/>
            <ac:spMk id="24" creationId="{B96FC576-AE30-4C09-A12C-0582F2A6A067}"/>
          </ac:spMkLst>
        </pc:spChg>
        <pc:spChg chg="add del">
          <ac:chgData name="Damir Huremović" userId="98545fef-fcb2-45ad-9ff2-3c949c0779bb" providerId="ADAL" clId="{81F7F5D9-88F3-4201-8E6F-9C75E93514FE}" dt="2024-12-16T15:52:16.005" v="509" actId="26606"/>
          <ac:spMkLst>
            <pc:docMk/>
            <pc:sldMk cId="1483632216" sldId="273"/>
            <ac:spMk id="29" creationId="{417CDA24-35F8-4540-8C52-3096D6D94949}"/>
          </ac:spMkLst>
        </pc:spChg>
        <pc:spChg chg="add del">
          <ac:chgData name="Damir Huremović" userId="98545fef-fcb2-45ad-9ff2-3c949c0779bb" providerId="ADAL" clId="{81F7F5D9-88F3-4201-8E6F-9C75E93514FE}" dt="2024-12-16T15:52:16.005" v="509" actId="26606"/>
          <ac:spMkLst>
            <pc:docMk/>
            <pc:sldMk cId="1483632216" sldId="273"/>
            <ac:spMk id="31" creationId="{8658BFE0-4E65-4174-9C75-687C94E88273}"/>
          </ac:spMkLst>
        </pc:spChg>
        <pc:spChg chg="add del">
          <ac:chgData name="Damir Huremović" userId="98545fef-fcb2-45ad-9ff2-3c949c0779bb" providerId="ADAL" clId="{81F7F5D9-88F3-4201-8E6F-9C75E93514FE}" dt="2024-12-16T15:52:16.005" v="509" actId="26606"/>
          <ac:spMkLst>
            <pc:docMk/>
            <pc:sldMk cId="1483632216" sldId="273"/>
            <ac:spMk id="33" creationId="{FA75DFED-A0C1-4A83-BE1D-0271C1826EF6}"/>
          </ac:spMkLst>
        </pc:spChg>
        <pc:picChg chg="add mod ord">
          <ac:chgData name="Damir Huremović" userId="98545fef-fcb2-45ad-9ff2-3c949c0779bb" providerId="ADAL" clId="{81F7F5D9-88F3-4201-8E6F-9C75E93514FE}" dt="2024-12-16T15:52:37.269" v="519" actId="1076"/>
          <ac:picMkLst>
            <pc:docMk/>
            <pc:sldMk cId="1483632216" sldId="273"/>
            <ac:picMk id="4" creationId="{3EE8568D-70D9-F44F-A16B-935429DE5E3A}"/>
          </ac:picMkLst>
        </pc:picChg>
        <pc:picChg chg="add mod ord">
          <ac:chgData name="Damir Huremović" userId="98545fef-fcb2-45ad-9ff2-3c949c0779bb" providerId="ADAL" clId="{81F7F5D9-88F3-4201-8E6F-9C75E93514FE}" dt="2024-12-16T15:52:35.939" v="518" actId="1076"/>
          <ac:picMkLst>
            <pc:docMk/>
            <pc:sldMk cId="1483632216" sldId="273"/>
            <ac:picMk id="5" creationId="{48CFD421-9BE2-7F95-6330-94631FCE2215}"/>
          </ac:picMkLst>
        </pc:picChg>
        <pc:picChg chg="add mod ord">
          <ac:chgData name="Damir Huremović" userId="98545fef-fcb2-45ad-9ff2-3c949c0779bb" providerId="ADAL" clId="{81F7F5D9-88F3-4201-8E6F-9C75E93514FE}" dt="2024-12-16T15:52:38.457" v="520" actId="1076"/>
          <ac:picMkLst>
            <pc:docMk/>
            <pc:sldMk cId="1483632216" sldId="273"/>
            <ac:picMk id="6" creationId="{F7F46780-86CA-D611-6B33-F51B25D4254E}"/>
          </ac:picMkLst>
        </pc:picChg>
        <pc:picChg chg="add mod ord">
          <ac:chgData name="Damir Huremović" userId="98545fef-fcb2-45ad-9ff2-3c949c0779bb" providerId="ADAL" clId="{81F7F5D9-88F3-4201-8E6F-9C75E93514FE}" dt="2024-12-16T15:52:25.463" v="514" actId="1076"/>
          <ac:picMkLst>
            <pc:docMk/>
            <pc:sldMk cId="1483632216" sldId="273"/>
            <ac:picMk id="7" creationId="{D8E50406-2BC5-458D-B7E7-F078B493EECA}"/>
          </ac:picMkLst>
        </pc:picChg>
        <pc:picChg chg="add del mod">
          <ac:chgData name="Damir Huremović" userId="98545fef-fcb2-45ad-9ff2-3c949c0779bb" providerId="ADAL" clId="{81F7F5D9-88F3-4201-8E6F-9C75E93514FE}" dt="2024-12-16T15:51:31.976" v="492" actId="478"/>
          <ac:picMkLst>
            <pc:docMk/>
            <pc:sldMk cId="1483632216" sldId="273"/>
            <ac:picMk id="8" creationId="{6424BC83-44FB-2A64-1A04-9E19C3D751CE}"/>
          </ac:picMkLst>
        </pc:picChg>
        <pc:cxnChg chg="add del">
          <ac:chgData name="Damir Huremović" userId="98545fef-fcb2-45ad-9ff2-3c949c0779bb" providerId="ADAL" clId="{81F7F5D9-88F3-4201-8E6F-9C75E93514FE}" dt="2024-12-16T15:51:30.275" v="490" actId="26606"/>
          <ac:cxnSpMkLst>
            <pc:docMk/>
            <pc:sldMk cId="1483632216" sldId="273"/>
            <ac:cxnSpMk id="13" creationId="{91B6081D-D3E8-4209-B85B-EB1C655A6272}"/>
          </ac:cxnSpMkLst>
        </pc:cxnChg>
        <pc:cxnChg chg="add del">
          <ac:chgData name="Damir Huremović" userId="98545fef-fcb2-45ad-9ff2-3c949c0779bb" providerId="ADAL" clId="{81F7F5D9-88F3-4201-8E6F-9C75E93514FE}" dt="2024-12-16T15:51:30.275" v="490" actId="26606"/>
          <ac:cxnSpMkLst>
            <pc:docMk/>
            <pc:sldMk cId="1483632216" sldId="273"/>
            <ac:cxnSpMk id="15" creationId="{28CA55E4-1295-45C8-BA05-5A9E705B749A}"/>
          </ac:cxnSpMkLst>
        </pc:cxnChg>
        <pc:cxnChg chg="add del">
          <ac:chgData name="Damir Huremović" userId="98545fef-fcb2-45ad-9ff2-3c949c0779bb" providerId="ADAL" clId="{81F7F5D9-88F3-4201-8E6F-9C75E93514FE}" dt="2024-12-16T15:51:24.408" v="484" actId="26606"/>
          <ac:cxnSpMkLst>
            <pc:docMk/>
            <pc:sldMk cId="1483632216" sldId="273"/>
            <ac:cxnSpMk id="16" creationId="{08C5794E-A9A1-4A23-AF68-C79A7822334C}"/>
          </ac:cxnSpMkLst>
        </pc:cxnChg>
        <pc:cxnChg chg="add del">
          <ac:chgData name="Damir Huremović" userId="98545fef-fcb2-45ad-9ff2-3c949c0779bb" providerId="ADAL" clId="{81F7F5D9-88F3-4201-8E6F-9C75E93514FE}" dt="2024-12-16T15:51:24.408" v="484" actId="26606"/>
          <ac:cxnSpMkLst>
            <pc:docMk/>
            <pc:sldMk cId="1483632216" sldId="273"/>
            <ac:cxnSpMk id="17" creationId="{91B6081D-D3E8-4209-B85B-EB1C655A6272}"/>
          </ac:cxnSpMkLst>
        </pc:cxnChg>
        <pc:cxnChg chg="add del">
          <ac:chgData name="Damir Huremović" userId="98545fef-fcb2-45ad-9ff2-3c949c0779bb" providerId="ADAL" clId="{81F7F5D9-88F3-4201-8E6F-9C75E93514FE}" dt="2024-12-16T15:51:24.408" v="484" actId="26606"/>
          <ac:cxnSpMkLst>
            <pc:docMk/>
            <pc:sldMk cId="1483632216" sldId="273"/>
            <ac:cxnSpMk id="18" creationId="{28CA55E4-1295-45C8-BA05-5A9E705B749A}"/>
          </ac:cxnSpMkLst>
        </pc:cxnChg>
        <pc:cxnChg chg="add del">
          <ac:chgData name="Damir Huremović" userId="98545fef-fcb2-45ad-9ff2-3c949c0779bb" providerId="ADAL" clId="{81F7F5D9-88F3-4201-8E6F-9C75E93514FE}" dt="2024-12-16T15:51:30.275" v="490" actId="26606"/>
          <ac:cxnSpMkLst>
            <pc:docMk/>
            <pc:sldMk cId="1483632216" sldId="273"/>
            <ac:cxnSpMk id="19" creationId="{08C5794E-A9A1-4A23-AF68-C79A7822334C}"/>
          </ac:cxnSpMkLst>
        </pc:cxnChg>
        <pc:cxnChg chg="add del">
          <ac:chgData name="Damir Huremović" userId="98545fef-fcb2-45ad-9ff2-3c949c0779bb" providerId="ADAL" clId="{81F7F5D9-88F3-4201-8E6F-9C75E93514FE}" dt="2024-12-16T15:52:18.146" v="511" actId="26606"/>
          <ac:cxnSpMkLst>
            <pc:docMk/>
            <pc:sldMk cId="1483632216" sldId="273"/>
            <ac:cxnSpMk id="35" creationId="{91B6081D-D3E8-4209-B85B-EB1C655A6272}"/>
          </ac:cxnSpMkLst>
        </pc:cxnChg>
        <pc:cxnChg chg="add del">
          <ac:chgData name="Damir Huremović" userId="98545fef-fcb2-45ad-9ff2-3c949c0779bb" providerId="ADAL" clId="{81F7F5D9-88F3-4201-8E6F-9C75E93514FE}" dt="2024-12-16T15:52:18.146" v="511" actId="26606"/>
          <ac:cxnSpMkLst>
            <pc:docMk/>
            <pc:sldMk cId="1483632216" sldId="273"/>
            <ac:cxnSpMk id="36" creationId="{28CA55E4-1295-45C8-BA05-5A9E705B749A}"/>
          </ac:cxnSpMkLst>
        </pc:cxnChg>
        <pc:cxnChg chg="add del">
          <ac:chgData name="Damir Huremović" userId="98545fef-fcb2-45ad-9ff2-3c949c0779bb" providerId="ADAL" clId="{81F7F5D9-88F3-4201-8E6F-9C75E93514FE}" dt="2024-12-16T15:52:18.146" v="511" actId="26606"/>
          <ac:cxnSpMkLst>
            <pc:docMk/>
            <pc:sldMk cId="1483632216" sldId="273"/>
            <ac:cxnSpMk id="37" creationId="{08C5794E-A9A1-4A23-AF68-C79A7822334C}"/>
          </ac:cxnSpMkLst>
        </pc:cxnChg>
      </pc:sldChg>
      <pc:sldChg chg="addSp delSp modSp new mod setBg modNotesTx">
        <pc:chgData name="Damir Huremović" userId="98545fef-fcb2-45ad-9ff2-3c949c0779bb" providerId="ADAL" clId="{81F7F5D9-88F3-4201-8E6F-9C75E93514FE}" dt="2024-12-16T15:54:15.184" v="547"/>
        <pc:sldMkLst>
          <pc:docMk/>
          <pc:sldMk cId="3201819412" sldId="274"/>
        </pc:sldMkLst>
        <pc:spChg chg="del">
          <ac:chgData name="Damir Huremović" userId="98545fef-fcb2-45ad-9ff2-3c949c0779bb" providerId="ADAL" clId="{81F7F5D9-88F3-4201-8E6F-9C75E93514FE}" dt="2024-12-16T15:53:05.343" v="526" actId="478"/>
          <ac:spMkLst>
            <pc:docMk/>
            <pc:sldMk cId="3201819412" sldId="274"/>
            <ac:spMk id="2" creationId="{DD49299F-2AE5-3B06-D34F-C6D07C113FC3}"/>
          </ac:spMkLst>
        </pc:spChg>
        <pc:spChg chg="del">
          <ac:chgData name="Damir Huremović" userId="98545fef-fcb2-45ad-9ff2-3c949c0779bb" providerId="ADAL" clId="{81F7F5D9-88F3-4201-8E6F-9C75E93514FE}" dt="2024-12-16T15:53:04.016" v="525" actId="478"/>
          <ac:spMkLst>
            <pc:docMk/>
            <pc:sldMk cId="3201819412" sldId="274"/>
            <ac:spMk id="3" creationId="{F1EE86FA-1938-AC40-98FA-050AECA447D3}"/>
          </ac:spMkLst>
        </pc:spChg>
        <pc:spChg chg="add del mod">
          <ac:chgData name="Damir Huremović" userId="98545fef-fcb2-45ad-9ff2-3c949c0779bb" providerId="ADAL" clId="{81F7F5D9-88F3-4201-8E6F-9C75E93514FE}" dt="2024-12-16T15:53:08.810" v="528"/>
          <ac:spMkLst>
            <pc:docMk/>
            <pc:sldMk cId="3201819412" sldId="274"/>
            <ac:spMk id="4" creationId="{D7FCFEE9-961D-4C35-08C2-5DD8D94AC0AD}"/>
          </ac:spMkLst>
        </pc:spChg>
        <pc:spChg chg="add del mod">
          <ac:chgData name="Damir Huremović" userId="98545fef-fcb2-45ad-9ff2-3c949c0779bb" providerId="ADAL" clId="{81F7F5D9-88F3-4201-8E6F-9C75E93514FE}" dt="2024-12-16T15:53:08.810" v="528"/>
          <ac:spMkLst>
            <pc:docMk/>
            <pc:sldMk cId="3201819412" sldId="274"/>
            <ac:spMk id="5" creationId="{62F3F351-2F9F-B0E1-0D05-85994049DB7E}"/>
          </ac:spMkLst>
        </pc:spChg>
        <pc:spChg chg="add mod">
          <ac:chgData name="Damir Huremović" userId="98545fef-fcb2-45ad-9ff2-3c949c0779bb" providerId="ADAL" clId="{81F7F5D9-88F3-4201-8E6F-9C75E93514FE}" dt="2024-12-16T15:53:49.963" v="540" actId="26606"/>
          <ac:spMkLst>
            <pc:docMk/>
            <pc:sldMk cId="3201819412" sldId="274"/>
            <ac:spMk id="9" creationId="{A3956BD8-0232-6C5D-B113-785B1CBA0BEC}"/>
          </ac:spMkLst>
        </pc:spChg>
        <pc:spChg chg="add del">
          <ac:chgData name="Damir Huremović" userId="98545fef-fcb2-45ad-9ff2-3c949c0779bb" providerId="ADAL" clId="{81F7F5D9-88F3-4201-8E6F-9C75E93514FE}" dt="2024-12-16T15:53:49.963" v="540" actId="26606"/>
          <ac:spMkLst>
            <pc:docMk/>
            <pc:sldMk cId="3201819412" sldId="274"/>
            <ac:spMk id="16" creationId="{D2B783EE-0239-4717-BBEA-8C9EAC61C824}"/>
          </ac:spMkLst>
        </pc:spChg>
        <pc:spChg chg="add del">
          <ac:chgData name="Damir Huremović" userId="98545fef-fcb2-45ad-9ff2-3c949c0779bb" providerId="ADAL" clId="{81F7F5D9-88F3-4201-8E6F-9C75E93514FE}" dt="2024-12-16T15:53:49.963" v="540" actId="26606"/>
          <ac:spMkLst>
            <pc:docMk/>
            <pc:sldMk cId="3201819412" sldId="274"/>
            <ac:spMk id="18" creationId="{A7B99495-F43F-4D80-A44F-2CB4764EB90B}"/>
          </ac:spMkLst>
        </pc:spChg>
        <pc:spChg chg="add del">
          <ac:chgData name="Damir Huremović" userId="98545fef-fcb2-45ad-9ff2-3c949c0779bb" providerId="ADAL" clId="{81F7F5D9-88F3-4201-8E6F-9C75E93514FE}" dt="2024-12-16T15:53:49.963" v="540" actId="26606"/>
          <ac:spMkLst>
            <pc:docMk/>
            <pc:sldMk cId="3201819412" sldId="274"/>
            <ac:spMk id="20" creationId="{70BEB1E7-2F88-40BC-B73D-42E5B6F80BFC}"/>
          </ac:spMkLst>
        </pc:spChg>
        <pc:picChg chg="add del mod">
          <ac:chgData name="Damir Huremović" userId="98545fef-fcb2-45ad-9ff2-3c949c0779bb" providerId="ADAL" clId="{81F7F5D9-88F3-4201-8E6F-9C75E93514FE}" dt="2024-12-16T15:53:08.810" v="528"/>
          <ac:picMkLst>
            <pc:docMk/>
            <pc:sldMk cId="3201819412" sldId="274"/>
            <ac:picMk id="6" creationId="{B7C74D39-B0DE-8EAF-F951-560D1A29A8F2}"/>
          </ac:picMkLst>
        </pc:picChg>
        <pc:picChg chg="add del mod">
          <ac:chgData name="Damir Huremović" userId="98545fef-fcb2-45ad-9ff2-3c949c0779bb" providerId="ADAL" clId="{81F7F5D9-88F3-4201-8E6F-9C75E93514FE}" dt="2024-12-16T15:53:08.810" v="528"/>
          <ac:picMkLst>
            <pc:docMk/>
            <pc:sldMk cId="3201819412" sldId="274"/>
            <ac:picMk id="7" creationId="{9EFCCF01-DC29-B9E9-0DFC-25B88857AE5F}"/>
          </ac:picMkLst>
        </pc:picChg>
        <pc:picChg chg="add mod">
          <ac:chgData name="Damir Huremović" userId="98545fef-fcb2-45ad-9ff2-3c949c0779bb" providerId="ADAL" clId="{81F7F5D9-88F3-4201-8E6F-9C75E93514FE}" dt="2024-12-16T15:54:03.059" v="546" actId="1076"/>
          <ac:picMkLst>
            <pc:docMk/>
            <pc:sldMk cId="3201819412" sldId="274"/>
            <ac:picMk id="10" creationId="{C66F0893-69BB-8DA2-54FC-76197036F277}"/>
          </ac:picMkLst>
        </pc:picChg>
        <pc:picChg chg="add mod">
          <ac:chgData name="Damir Huremović" userId="98545fef-fcb2-45ad-9ff2-3c949c0779bb" providerId="ADAL" clId="{81F7F5D9-88F3-4201-8E6F-9C75E93514FE}" dt="2024-12-16T15:53:58.349" v="544" actId="1076"/>
          <ac:picMkLst>
            <pc:docMk/>
            <pc:sldMk cId="3201819412" sldId="274"/>
            <ac:picMk id="11" creationId="{672A5EA5-8297-F91C-37FA-581F29862E14}"/>
          </ac:picMkLst>
        </pc:picChg>
      </pc:sldChg>
      <pc:sldChg chg="addSp delSp modSp new mod">
        <pc:chgData name="Damir Huremović" userId="98545fef-fcb2-45ad-9ff2-3c949c0779bb" providerId="ADAL" clId="{81F7F5D9-88F3-4201-8E6F-9C75E93514FE}" dt="2024-12-16T17:46:27.318" v="1630" actId="20577"/>
        <pc:sldMkLst>
          <pc:docMk/>
          <pc:sldMk cId="4140144492" sldId="275"/>
        </pc:sldMkLst>
        <pc:spChg chg="del mod">
          <ac:chgData name="Damir Huremović" userId="98545fef-fcb2-45ad-9ff2-3c949c0779bb" providerId="ADAL" clId="{81F7F5D9-88F3-4201-8E6F-9C75E93514FE}" dt="2024-12-16T17:46:05.402" v="1619" actId="478"/>
          <ac:spMkLst>
            <pc:docMk/>
            <pc:sldMk cId="4140144492" sldId="275"/>
            <ac:spMk id="2" creationId="{51BBEEA7-D0A9-287B-EFFB-E72691925A1C}"/>
          </ac:spMkLst>
        </pc:spChg>
        <pc:spChg chg="del">
          <ac:chgData name="Damir Huremović" userId="98545fef-fcb2-45ad-9ff2-3c949c0779bb" providerId="ADAL" clId="{81F7F5D9-88F3-4201-8E6F-9C75E93514FE}" dt="2024-12-16T17:45:35.750" v="1607" actId="478"/>
          <ac:spMkLst>
            <pc:docMk/>
            <pc:sldMk cId="4140144492" sldId="275"/>
            <ac:spMk id="3" creationId="{15C30594-B154-D6E5-74B3-8172A4B42451}"/>
          </ac:spMkLst>
        </pc:spChg>
        <pc:spChg chg="add mod">
          <ac:chgData name="Damir Huremović" userId="98545fef-fcb2-45ad-9ff2-3c949c0779bb" providerId="ADAL" clId="{81F7F5D9-88F3-4201-8E6F-9C75E93514FE}" dt="2024-12-16T17:46:27.318" v="1630" actId="20577"/>
          <ac:spMkLst>
            <pc:docMk/>
            <pc:sldMk cId="4140144492" sldId="275"/>
            <ac:spMk id="7" creationId="{8D64F585-07F1-6EE7-AF79-4D1EBCAB1D7A}"/>
          </ac:spMkLst>
        </pc:spChg>
        <pc:spChg chg="add mod">
          <ac:chgData name="Damir Huremović" userId="98545fef-fcb2-45ad-9ff2-3c949c0779bb" providerId="ADAL" clId="{81F7F5D9-88F3-4201-8E6F-9C75E93514FE}" dt="2024-12-16T17:46:05.402" v="1619" actId="478"/>
          <ac:spMkLst>
            <pc:docMk/>
            <pc:sldMk cId="4140144492" sldId="275"/>
            <ac:spMk id="9" creationId="{156C5117-DDCC-C36B-6284-24B7C76A3B8E}"/>
          </ac:spMkLst>
        </pc:spChg>
        <pc:spChg chg="add mod">
          <ac:chgData name="Damir Huremović" userId="98545fef-fcb2-45ad-9ff2-3c949c0779bb" providerId="ADAL" clId="{81F7F5D9-88F3-4201-8E6F-9C75E93514FE}" dt="2024-12-16T17:46:17.622" v="1626" actId="1076"/>
          <ac:spMkLst>
            <pc:docMk/>
            <pc:sldMk cId="4140144492" sldId="275"/>
            <ac:spMk id="11" creationId="{E647A84F-5D89-5E68-5EEA-650E4F700C61}"/>
          </ac:spMkLst>
        </pc:spChg>
        <pc:picChg chg="add mod">
          <ac:chgData name="Damir Huremović" userId="98545fef-fcb2-45ad-9ff2-3c949c0779bb" providerId="ADAL" clId="{81F7F5D9-88F3-4201-8E6F-9C75E93514FE}" dt="2024-12-16T17:45:38.170" v="1609" actId="1076"/>
          <ac:picMkLst>
            <pc:docMk/>
            <pc:sldMk cId="4140144492" sldId="275"/>
            <ac:picMk id="5" creationId="{E6FA5062-DEDF-3E3B-E33D-FF5DF62D0CD7}"/>
          </ac:picMkLst>
        </pc:picChg>
      </pc:sldChg>
      <pc:sldChg chg="delSp modSp new mod">
        <pc:chgData name="Damir Huremović" userId="98545fef-fcb2-45ad-9ff2-3c949c0779bb" providerId="ADAL" clId="{81F7F5D9-88F3-4201-8E6F-9C75E93514FE}" dt="2024-12-16T15:55:35.205" v="578" actId="403"/>
        <pc:sldMkLst>
          <pc:docMk/>
          <pc:sldMk cId="856771234" sldId="276"/>
        </pc:sldMkLst>
        <pc:spChg chg="del">
          <ac:chgData name="Damir Huremović" userId="98545fef-fcb2-45ad-9ff2-3c949c0779bb" providerId="ADAL" clId="{81F7F5D9-88F3-4201-8E6F-9C75E93514FE}" dt="2024-12-16T15:55:26.023" v="571" actId="478"/>
          <ac:spMkLst>
            <pc:docMk/>
            <pc:sldMk cId="856771234" sldId="276"/>
            <ac:spMk id="2" creationId="{B5D7F75B-1296-6FF8-ED4A-B3DE9DC9A60B}"/>
          </ac:spMkLst>
        </pc:spChg>
        <pc:spChg chg="mod">
          <ac:chgData name="Damir Huremović" userId="98545fef-fcb2-45ad-9ff2-3c949c0779bb" providerId="ADAL" clId="{81F7F5D9-88F3-4201-8E6F-9C75E93514FE}" dt="2024-12-16T15:55:35.205" v="578" actId="403"/>
          <ac:spMkLst>
            <pc:docMk/>
            <pc:sldMk cId="856771234" sldId="276"/>
            <ac:spMk id="3" creationId="{762B3CE2-394F-B126-F549-93E20C4D21C4}"/>
          </ac:spMkLst>
        </pc:spChg>
      </pc:sldChg>
      <pc:sldChg chg="modSp new del mod">
        <pc:chgData name="Damir Huremović" userId="98545fef-fcb2-45ad-9ff2-3c949c0779bb" providerId="ADAL" clId="{81F7F5D9-88F3-4201-8E6F-9C75E93514FE}" dt="2024-12-16T16:59:04.294" v="1580" actId="47"/>
        <pc:sldMkLst>
          <pc:docMk/>
          <pc:sldMk cId="2648517225" sldId="277"/>
        </pc:sldMkLst>
        <pc:spChg chg="mod">
          <ac:chgData name="Damir Huremović" userId="98545fef-fcb2-45ad-9ff2-3c949c0779bb" providerId="ADAL" clId="{81F7F5D9-88F3-4201-8E6F-9C75E93514FE}" dt="2024-12-16T16:59:01.986" v="1579" actId="20577"/>
          <ac:spMkLst>
            <pc:docMk/>
            <pc:sldMk cId="2648517225" sldId="277"/>
            <ac:spMk id="2" creationId="{9DBBB5CF-7F2B-BE4B-85ED-92BB016749BE}"/>
          </ac:spMkLst>
        </pc:spChg>
      </pc:sldChg>
      <pc:sldChg chg="addSp delSp modSp new mod ord">
        <pc:chgData name="Damir Huremović" userId="98545fef-fcb2-45ad-9ff2-3c949c0779bb" providerId="ADAL" clId="{81F7F5D9-88F3-4201-8E6F-9C75E93514FE}" dt="2024-12-16T16:26:40.132" v="1232" actId="27636"/>
        <pc:sldMkLst>
          <pc:docMk/>
          <pc:sldMk cId="2157407168" sldId="278"/>
        </pc:sldMkLst>
        <pc:spChg chg="mod">
          <ac:chgData name="Damir Huremović" userId="98545fef-fcb2-45ad-9ff2-3c949c0779bb" providerId="ADAL" clId="{81F7F5D9-88F3-4201-8E6F-9C75E93514FE}" dt="2024-12-16T16:26:40.132" v="1232" actId="27636"/>
          <ac:spMkLst>
            <pc:docMk/>
            <pc:sldMk cId="2157407168" sldId="278"/>
            <ac:spMk id="2" creationId="{F9179ED7-2B3E-4889-4E3C-415B94BDA1CC}"/>
          </ac:spMkLst>
        </pc:spChg>
        <pc:spChg chg="mod">
          <ac:chgData name="Damir Huremović" userId="98545fef-fcb2-45ad-9ff2-3c949c0779bb" providerId="ADAL" clId="{81F7F5D9-88F3-4201-8E6F-9C75E93514FE}" dt="2024-12-16T16:16:03.677" v="1029" actId="6549"/>
          <ac:spMkLst>
            <pc:docMk/>
            <pc:sldMk cId="2157407168" sldId="278"/>
            <ac:spMk id="3" creationId="{BA515625-6976-247F-6E24-606A3F8F7C30}"/>
          </ac:spMkLst>
        </pc:spChg>
        <pc:picChg chg="add del mod modCrop">
          <ac:chgData name="Damir Huremović" userId="98545fef-fcb2-45ad-9ff2-3c949c0779bb" providerId="ADAL" clId="{81F7F5D9-88F3-4201-8E6F-9C75E93514FE}" dt="2024-12-16T16:09:05.725" v="885" actId="478"/>
          <ac:picMkLst>
            <pc:docMk/>
            <pc:sldMk cId="2157407168" sldId="278"/>
            <ac:picMk id="5" creationId="{4A8088B0-DF07-972D-006E-DE5E091DE3BF}"/>
          </ac:picMkLst>
        </pc:picChg>
        <pc:picChg chg="add mod">
          <ac:chgData name="Damir Huremović" userId="98545fef-fcb2-45ad-9ff2-3c949c0779bb" providerId="ADAL" clId="{81F7F5D9-88F3-4201-8E6F-9C75E93514FE}" dt="2024-12-16T16:09:24.469" v="890" actId="1076"/>
          <ac:picMkLst>
            <pc:docMk/>
            <pc:sldMk cId="2157407168" sldId="278"/>
            <ac:picMk id="7" creationId="{43B22828-A6B5-FB59-23B1-656122EF1657}"/>
          </ac:picMkLst>
        </pc:picChg>
      </pc:sldChg>
      <pc:sldChg chg="modSp new del mod ord">
        <pc:chgData name="Damir Huremović" userId="98545fef-fcb2-45ad-9ff2-3c949c0779bb" providerId="ADAL" clId="{81F7F5D9-88F3-4201-8E6F-9C75E93514FE}" dt="2024-12-16T16:27:36.578" v="1252" actId="47"/>
        <pc:sldMkLst>
          <pc:docMk/>
          <pc:sldMk cId="1769246453" sldId="279"/>
        </pc:sldMkLst>
        <pc:spChg chg="mod">
          <ac:chgData name="Damir Huremović" userId="98545fef-fcb2-45ad-9ff2-3c949c0779bb" providerId="ADAL" clId="{81F7F5D9-88F3-4201-8E6F-9C75E93514FE}" dt="2024-12-16T16:27:28.836" v="1251" actId="20577"/>
          <ac:spMkLst>
            <pc:docMk/>
            <pc:sldMk cId="1769246453" sldId="279"/>
            <ac:spMk id="2" creationId="{8D80CB5F-FACF-3D93-D9C6-3FBD2EC948E3}"/>
          </ac:spMkLst>
        </pc:spChg>
      </pc:sldChg>
      <pc:sldChg chg="addSp modSp new mod">
        <pc:chgData name="Damir Huremović" userId="98545fef-fcb2-45ad-9ff2-3c949c0779bb" providerId="ADAL" clId="{81F7F5D9-88F3-4201-8E6F-9C75E93514FE}" dt="2024-12-16T16:17:56.747" v="1042" actId="1076"/>
        <pc:sldMkLst>
          <pc:docMk/>
          <pc:sldMk cId="1412845712" sldId="280"/>
        </pc:sldMkLst>
        <pc:spChg chg="mod">
          <ac:chgData name="Damir Huremović" userId="98545fef-fcb2-45ad-9ff2-3c949c0779bb" providerId="ADAL" clId="{81F7F5D9-88F3-4201-8E6F-9C75E93514FE}" dt="2024-12-16T16:09:34.843" v="904" actId="20577"/>
          <ac:spMkLst>
            <pc:docMk/>
            <pc:sldMk cId="1412845712" sldId="280"/>
            <ac:spMk id="2" creationId="{1FA5179B-02CD-2312-93EB-C543176B7BCE}"/>
          </ac:spMkLst>
        </pc:spChg>
        <pc:spChg chg="mod">
          <ac:chgData name="Damir Huremović" userId="98545fef-fcb2-45ad-9ff2-3c949c0779bb" providerId="ADAL" clId="{81F7F5D9-88F3-4201-8E6F-9C75E93514FE}" dt="2024-12-16T16:17:24.904" v="1036" actId="6549"/>
          <ac:spMkLst>
            <pc:docMk/>
            <pc:sldMk cId="1412845712" sldId="280"/>
            <ac:spMk id="3" creationId="{208C40EC-9553-957E-D374-4F3CAF452682}"/>
          </ac:spMkLst>
        </pc:spChg>
        <pc:picChg chg="add mod">
          <ac:chgData name="Damir Huremović" userId="98545fef-fcb2-45ad-9ff2-3c949c0779bb" providerId="ADAL" clId="{81F7F5D9-88F3-4201-8E6F-9C75E93514FE}" dt="2024-12-16T16:17:56.747" v="1042" actId="1076"/>
          <ac:picMkLst>
            <pc:docMk/>
            <pc:sldMk cId="1412845712" sldId="280"/>
            <ac:picMk id="5" creationId="{45AE8BDB-AA7E-0010-9113-479E5478085C}"/>
          </ac:picMkLst>
        </pc:picChg>
      </pc:sldChg>
      <pc:sldChg chg="addSp delSp modSp add mod">
        <pc:chgData name="Damir Huremović" userId="98545fef-fcb2-45ad-9ff2-3c949c0779bb" providerId="ADAL" clId="{81F7F5D9-88F3-4201-8E6F-9C75E93514FE}" dt="2024-12-16T16:26:24.378" v="1230" actId="1076"/>
        <pc:sldMkLst>
          <pc:docMk/>
          <pc:sldMk cId="2409183867" sldId="281"/>
        </pc:sldMkLst>
        <pc:spChg chg="mod">
          <ac:chgData name="Damir Huremović" userId="98545fef-fcb2-45ad-9ff2-3c949c0779bb" providerId="ADAL" clId="{81F7F5D9-88F3-4201-8E6F-9C75E93514FE}" dt="2024-12-16T16:18:33.453" v="1064" actId="6549"/>
          <ac:spMkLst>
            <pc:docMk/>
            <pc:sldMk cId="2409183867" sldId="281"/>
            <ac:spMk id="2" creationId="{1FA5179B-02CD-2312-93EB-C543176B7BCE}"/>
          </ac:spMkLst>
        </pc:spChg>
        <pc:spChg chg="mod">
          <ac:chgData name="Damir Huremović" userId="98545fef-fcb2-45ad-9ff2-3c949c0779bb" providerId="ADAL" clId="{81F7F5D9-88F3-4201-8E6F-9C75E93514FE}" dt="2024-12-16T16:22:17.645" v="1205" actId="6549"/>
          <ac:spMkLst>
            <pc:docMk/>
            <pc:sldMk cId="2409183867" sldId="281"/>
            <ac:spMk id="3" creationId="{208C40EC-9553-957E-D374-4F3CAF452682}"/>
          </ac:spMkLst>
        </pc:spChg>
        <pc:picChg chg="del">
          <ac:chgData name="Damir Huremović" userId="98545fef-fcb2-45ad-9ff2-3c949c0779bb" providerId="ADAL" clId="{81F7F5D9-88F3-4201-8E6F-9C75E93514FE}" dt="2024-12-16T16:22:23.435" v="1206" actId="478"/>
          <ac:picMkLst>
            <pc:docMk/>
            <pc:sldMk cId="2409183867" sldId="281"/>
            <ac:picMk id="5" creationId="{45AE8BDB-AA7E-0010-9113-479E5478085C}"/>
          </ac:picMkLst>
        </pc:picChg>
        <pc:picChg chg="add del mod">
          <ac:chgData name="Damir Huremović" userId="98545fef-fcb2-45ad-9ff2-3c949c0779bb" providerId="ADAL" clId="{81F7F5D9-88F3-4201-8E6F-9C75E93514FE}" dt="2024-12-16T16:24:42.082" v="1218" actId="478"/>
          <ac:picMkLst>
            <pc:docMk/>
            <pc:sldMk cId="2409183867" sldId="281"/>
            <ac:picMk id="6" creationId="{50CC93E4-C1B6-15B9-3B63-2052AD1E043B}"/>
          </ac:picMkLst>
        </pc:picChg>
        <pc:picChg chg="add del mod">
          <ac:chgData name="Damir Huremović" userId="98545fef-fcb2-45ad-9ff2-3c949c0779bb" providerId="ADAL" clId="{81F7F5D9-88F3-4201-8E6F-9C75E93514FE}" dt="2024-12-16T16:24:55.482" v="1221" actId="478"/>
          <ac:picMkLst>
            <pc:docMk/>
            <pc:sldMk cId="2409183867" sldId="281"/>
            <ac:picMk id="8" creationId="{75330AC6-7664-66DE-5B51-4C39B894F1B1}"/>
          </ac:picMkLst>
        </pc:picChg>
        <pc:picChg chg="add mod modCrop">
          <ac:chgData name="Damir Huremović" userId="98545fef-fcb2-45ad-9ff2-3c949c0779bb" providerId="ADAL" clId="{81F7F5D9-88F3-4201-8E6F-9C75E93514FE}" dt="2024-12-16T16:26:24.378" v="1230" actId="1076"/>
          <ac:picMkLst>
            <pc:docMk/>
            <pc:sldMk cId="2409183867" sldId="281"/>
            <ac:picMk id="10" creationId="{C10AAEBC-FD51-46C3-7701-4AE6A4E86ACD}"/>
          </ac:picMkLst>
        </pc:picChg>
      </pc:sldChg>
      <pc:sldChg chg="new del">
        <pc:chgData name="Damir Huremović" userId="98545fef-fcb2-45ad-9ff2-3c949c0779bb" providerId="ADAL" clId="{81F7F5D9-88F3-4201-8E6F-9C75E93514FE}" dt="2024-12-16T17:46:39.377" v="1632" actId="47"/>
        <pc:sldMkLst>
          <pc:docMk/>
          <pc:sldMk cId="1275637014" sldId="282"/>
        </pc:sldMkLst>
      </pc:sldChg>
      <pc:sldChg chg="new del ord">
        <pc:chgData name="Damir Huremović" userId="98545fef-fcb2-45ad-9ff2-3c949c0779bb" providerId="ADAL" clId="{81F7F5D9-88F3-4201-8E6F-9C75E93514FE}" dt="2024-12-16T17:46:37.175" v="1631" actId="47"/>
        <pc:sldMkLst>
          <pc:docMk/>
          <pc:sldMk cId="1394455375" sldId="283"/>
        </pc:sldMkLst>
      </pc:sldChg>
      <pc:sldChg chg="addSp delSp modSp add mod ord">
        <pc:chgData name="Damir Huremović" userId="98545fef-fcb2-45ad-9ff2-3c949c0779bb" providerId="ADAL" clId="{81F7F5D9-88F3-4201-8E6F-9C75E93514FE}" dt="2024-12-16T16:59:49.919" v="1596" actId="1076"/>
        <pc:sldMkLst>
          <pc:docMk/>
          <pc:sldMk cId="712829728" sldId="284"/>
        </pc:sldMkLst>
        <pc:spChg chg="mod">
          <ac:chgData name="Damir Huremović" userId="98545fef-fcb2-45ad-9ff2-3c949c0779bb" providerId="ADAL" clId="{81F7F5D9-88F3-4201-8E6F-9C75E93514FE}" dt="2024-12-16T16:49:45.530" v="1303" actId="20577"/>
          <ac:spMkLst>
            <pc:docMk/>
            <pc:sldMk cId="712829728" sldId="284"/>
            <ac:spMk id="2" creationId="{1FA5179B-02CD-2312-93EB-C543176B7BCE}"/>
          </ac:spMkLst>
        </pc:spChg>
        <pc:spChg chg="mod">
          <ac:chgData name="Damir Huremović" userId="98545fef-fcb2-45ad-9ff2-3c949c0779bb" providerId="ADAL" clId="{81F7F5D9-88F3-4201-8E6F-9C75E93514FE}" dt="2024-12-16T16:59:41.989" v="1593" actId="6549"/>
          <ac:spMkLst>
            <pc:docMk/>
            <pc:sldMk cId="712829728" sldId="284"/>
            <ac:spMk id="3" creationId="{208C40EC-9553-957E-D374-4F3CAF452682}"/>
          </ac:spMkLst>
        </pc:spChg>
        <pc:picChg chg="del">
          <ac:chgData name="Damir Huremović" userId="98545fef-fcb2-45ad-9ff2-3c949c0779bb" providerId="ADAL" clId="{81F7F5D9-88F3-4201-8E6F-9C75E93514FE}" dt="2024-12-16T16:51:43.552" v="1483" actId="478"/>
          <ac:picMkLst>
            <pc:docMk/>
            <pc:sldMk cId="712829728" sldId="284"/>
            <ac:picMk id="5" creationId="{45AE8BDB-AA7E-0010-9113-479E5478085C}"/>
          </ac:picMkLst>
        </pc:picChg>
        <pc:picChg chg="add del mod modCrop">
          <ac:chgData name="Damir Huremović" userId="98545fef-fcb2-45ad-9ff2-3c949c0779bb" providerId="ADAL" clId="{81F7F5D9-88F3-4201-8E6F-9C75E93514FE}" dt="2024-12-16T16:59:21.552" v="1581" actId="478"/>
          <ac:picMkLst>
            <pc:docMk/>
            <pc:sldMk cId="712829728" sldId="284"/>
            <ac:picMk id="6" creationId="{7D3D0C83-60D3-94B1-7760-F351582959C1}"/>
          </ac:picMkLst>
        </pc:picChg>
        <pc:picChg chg="add mod">
          <ac:chgData name="Damir Huremović" userId="98545fef-fcb2-45ad-9ff2-3c949c0779bb" providerId="ADAL" clId="{81F7F5D9-88F3-4201-8E6F-9C75E93514FE}" dt="2024-12-16T16:59:49.919" v="1596" actId="1076"/>
          <ac:picMkLst>
            <pc:docMk/>
            <pc:sldMk cId="712829728" sldId="284"/>
            <ac:picMk id="8" creationId="{F53F4273-4EED-C6DF-FB3E-062AD5EBD034}"/>
          </ac:picMkLst>
        </pc:picChg>
      </pc:sldChg>
    </pc:docChg>
  </pc:docChgLst>
  <pc:docChgLst>
    <pc:chgData name="Damir Huremović" userId="98545fef-fcb2-45ad-9ff2-3c949c0779bb" providerId="ADAL" clId="{FA409453-4932-4A57-B95F-C5D54A17344C}"/>
    <pc:docChg chg="undo redo custSel addSld delSld modSld sldOrd">
      <pc:chgData name="Damir Huremović" userId="98545fef-fcb2-45ad-9ff2-3c949c0779bb" providerId="ADAL" clId="{FA409453-4932-4A57-B95F-C5D54A17344C}" dt="2025-10-02T06:55:26.184" v="5067" actId="2696"/>
      <pc:docMkLst>
        <pc:docMk/>
      </pc:docMkLst>
      <pc:sldChg chg="addSp delSp modSp mod setBg">
        <pc:chgData name="Damir Huremović" userId="98545fef-fcb2-45ad-9ff2-3c949c0779bb" providerId="ADAL" clId="{FA409453-4932-4A57-B95F-C5D54A17344C}" dt="2025-10-02T05:47:35.708" v="4680" actId="6549"/>
        <pc:sldMkLst>
          <pc:docMk/>
          <pc:sldMk cId="1583250513" sldId="256"/>
        </pc:sldMkLst>
        <pc:spChg chg="add del mod">
          <ac:chgData name="Damir Huremović" userId="98545fef-fcb2-45ad-9ff2-3c949c0779bb" providerId="ADAL" clId="{FA409453-4932-4A57-B95F-C5D54A17344C}" dt="2025-10-02T05:47:35.708" v="4680" actId="6549"/>
          <ac:spMkLst>
            <pc:docMk/>
            <pc:sldMk cId="1583250513" sldId="256"/>
            <ac:spMk id="2" creationId="{46F91889-FE09-203A-A882-6AC8BB7AEAC9}"/>
          </ac:spMkLst>
        </pc:spChg>
        <pc:spChg chg="del">
          <ac:chgData name="Damir Huremović" userId="98545fef-fcb2-45ad-9ff2-3c949c0779bb" providerId="ADAL" clId="{FA409453-4932-4A57-B95F-C5D54A17344C}" dt="2025-10-01T19:09:02.446" v="7" actId="478"/>
          <ac:spMkLst>
            <pc:docMk/>
            <pc:sldMk cId="1583250513" sldId="256"/>
            <ac:spMk id="3" creationId="{F24FE860-1975-92FF-FCD1-388CCD1AD40E}"/>
          </ac:spMkLst>
        </pc:spChg>
        <pc:spChg chg="add del mod">
          <ac:chgData name="Damir Huremović" userId="98545fef-fcb2-45ad-9ff2-3c949c0779bb" providerId="ADAL" clId="{FA409453-4932-4A57-B95F-C5D54A17344C}" dt="2025-10-01T19:08:14.135" v="1"/>
          <ac:spMkLst>
            <pc:docMk/>
            <pc:sldMk cId="1583250513" sldId="256"/>
            <ac:spMk id="12" creationId="{C6C74535-C5F9-F8C2-4CFC-C4316634D9FD}"/>
          </ac:spMkLst>
        </pc:spChg>
        <pc:spChg chg="add mod">
          <ac:chgData name="Damir Huremović" userId="98545fef-fcb2-45ad-9ff2-3c949c0779bb" providerId="ADAL" clId="{FA409453-4932-4A57-B95F-C5D54A17344C}" dt="2025-10-01T20:08:17.636" v="537" actId="6549"/>
          <ac:spMkLst>
            <pc:docMk/>
            <pc:sldMk cId="1583250513" sldId="256"/>
            <ac:spMk id="13" creationId="{5C284DDF-F508-6233-73F3-F456F461B025}"/>
          </ac:spMkLst>
        </pc:spChg>
        <pc:spChg chg="add del mod">
          <ac:chgData name="Damir Huremović" userId="98545fef-fcb2-45ad-9ff2-3c949c0779bb" providerId="ADAL" clId="{FA409453-4932-4A57-B95F-C5D54A17344C}" dt="2025-10-01T19:09:44.368" v="21" actId="478"/>
          <ac:spMkLst>
            <pc:docMk/>
            <pc:sldMk cId="1583250513" sldId="256"/>
            <ac:spMk id="14" creationId="{94408373-1404-4E7A-5B69-CFE608A505EF}"/>
          </ac:spMkLst>
        </pc:spChg>
      </pc:sldChg>
      <pc:sldChg chg="addSp delSp modSp mod setBg">
        <pc:chgData name="Damir Huremović" userId="98545fef-fcb2-45ad-9ff2-3c949c0779bb" providerId="ADAL" clId="{FA409453-4932-4A57-B95F-C5D54A17344C}" dt="2025-10-02T05:53:21.005" v="4845" actId="1076"/>
        <pc:sldMkLst>
          <pc:docMk/>
          <pc:sldMk cId="2057451212" sldId="265"/>
        </pc:sldMkLst>
        <pc:spChg chg="mod">
          <ac:chgData name="Damir Huremović" userId="98545fef-fcb2-45ad-9ff2-3c949c0779bb" providerId="ADAL" clId="{FA409453-4932-4A57-B95F-C5D54A17344C}" dt="2025-10-02T05:53:21.005" v="4845" actId="1076"/>
          <ac:spMkLst>
            <pc:docMk/>
            <pc:sldMk cId="2057451212" sldId="265"/>
            <ac:spMk id="2" creationId="{6B49D821-A2F1-5938-131A-4C2F70C9135A}"/>
          </ac:spMkLst>
        </pc:spChg>
        <pc:spChg chg="mod">
          <ac:chgData name="Damir Huremović" userId="98545fef-fcb2-45ad-9ff2-3c949c0779bb" providerId="ADAL" clId="{FA409453-4932-4A57-B95F-C5D54A17344C}" dt="2025-10-02T05:53:18.377" v="4843" actId="1076"/>
          <ac:spMkLst>
            <pc:docMk/>
            <pc:sldMk cId="2057451212" sldId="265"/>
            <ac:spMk id="3" creationId="{8D2443F8-331A-9B57-FD10-7592EA9714DC}"/>
          </ac:spMkLst>
        </pc:spChg>
        <pc:picChg chg="add del mod">
          <ac:chgData name="Damir Huremović" userId="98545fef-fcb2-45ad-9ff2-3c949c0779bb" providerId="ADAL" clId="{FA409453-4932-4A57-B95F-C5D54A17344C}" dt="2025-10-01T20:05:37.387" v="486" actId="478"/>
          <ac:picMkLst>
            <pc:docMk/>
            <pc:sldMk cId="2057451212" sldId="265"/>
            <ac:picMk id="4" creationId="{E763ED82-2FE4-15E0-CA1B-51635946AAF2}"/>
          </ac:picMkLst>
        </pc:picChg>
        <pc:picChg chg="add mod">
          <ac:chgData name="Damir Huremović" userId="98545fef-fcb2-45ad-9ff2-3c949c0779bb" providerId="ADAL" clId="{FA409453-4932-4A57-B95F-C5D54A17344C}" dt="2025-10-01T20:05:47.635" v="503" actId="1038"/>
          <ac:picMkLst>
            <pc:docMk/>
            <pc:sldMk cId="2057451212" sldId="265"/>
            <ac:picMk id="6" creationId="{FB374CB4-62F0-DA98-1658-E5053EB77DD2}"/>
          </ac:picMkLst>
        </pc:picChg>
      </pc:sldChg>
      <pc:sldChg chg="del">
        <pc:chgData name="Damir Huremović" userId="98545fef-fcb2-45ad-9ff2-3c949c0779bb" providerId="ADAL" clId="{FA409453-4932-4A57-B95F-C5D54A17344C}" dt="2025-10-01T20:07:33.252" v="514" actId="2696"/>
        <pc:sldMkLst>
          <pc:docMk/>
          <pc:sldMk cId="4140144492" sldId="275"/>
        </pc:sldMkLst>
      </pc:sldChg>
      <pc:sldChg chg="addSp delSp modSp add del mod setBg">
        <pc:chgData name="Damir Huremović" userId="98545fef-fcb2-45ad-9ff2-3c949c0779bb" providerId="ADAL" clId="{FA409453-4932-4A57-B95F-C5D54A17344C}" dt="2025-10-01T22:23:52.102" v="3353" actId="47"/>
        <pc:sldMkLst>
          <pc:docMk/>
          <pc:sldMk cId="2157564211" sldId="276"/>
        </pc:sldMkLst>
        <pc:spChg chg="mod">
          <ac:chgData name="Damir Huremović" userId="98545fef-fcb2-45ad-9ff2-3c949c0779bb" providerId="ADAL" clId="{FA409453-4932-4A57-B95F-C5D54A17344C}" dt="2025-10-01T19:28:49.182" v="335" actId="20577"/>
          <ac:spMkLst>
            <pc:docMk/>
            <pc:sldMk cId="2157564211" sldId="276"/>
            <ac:spMk id="2" creationId="{6B49D821-A2F1-5938-131A-4C2F70C9135A}"/>
          </ac:spMkLst>
        </pc:spChg>
        <pc:spChg chg="del">
          <ac:chgData name="Damir Huremović" userId="98545fef-fcb2-45ad-9ff2-3c949c0779bb" providerId="ADAL" clId="{FA409453-4932-4A57-B95F-C5D54A17344C}" dt="2025-10-01T19:51:45.776" v="395" actId="22"/>
          <ac:spMkLst>
            <pc:docMk/>
            <pc:sldMk cId="2157564211" sldId="276"/>
            <ac:spMk id="3" creationId="{8D2443F8-331A-9B57-FD10-7592EA9714DC}"/>
          </ac:spMkLst>
        </pc:spChg>
        <pc:picChg chg="add mod ord">
          <ac:chgData name="Damir Huremović" userId="98545fef-fcb2-45ad-9ff2-3c949c0779bb" providerId="ADAL" clId="{FA409453-4932-4A57-B95F-C5D54A17344C}" dt="2025-10-01T19:51:45.776" v="395" actId="22"/>
          <ac:picMkLst>
            <pc:docMk/>
            <pc:sldMk cId="2157564211" sldId="276"/>
            <ac:picMk id="5" creationId="{6E0F6CCE-3C05-8B9D-744B-5F912D24DC0C}"/>
          </ac:picMkLst>
        </pc:picChg>
      </pc:sldChg>
      <pc:sldChg chg="addSp delSp modSp add del mod ord">
        <pc:chgData name="Damir Huremović" userId="98545fef-fcb2-45ad-9ff2-3c949c0779bb" providerId="ADAL" clId="{FA409453-4932-4A57-B95F-C5D54A17344C}" dt="2025-10-01T22:07:03.240" v="2533" actId="2696"/>
        <pc:sldMkLst>
          <pc:docMk/>
          <pc:sldMk cId="1381379076" sldId="277"/>
        </pc:sldMkLst>
        <pc:spChg chg="mod">
          <ac:chgData name="Damir Huremović" userId="98545fef-fcb2-45ad-9ff2-3c949c0779bb" providerId="ADAL" clId="{FA409453-4932-4A57-B95F-C5D54A17344C}" dt="2025-10-01T19:28:40.748" v="313" actId="20577"/>
          <ac:spMkLst>
            <pc:docMk/>
            <pc:sldMk cId="1381379076" sldId="277"/>
            <ac:spMk id="2" creationId="{6B49D821-A2F1-5938-131A-4C2F70C9135A}"/>
          </ac:spMkLst>
        </pc:spChg>
        <pc:spChg chg="del">
          <ac:chgData name="Damir Huremović" userId="98545fef-fcb2-45ad-9ff2-3c949c0779bb" providerId="ADAL" clId="{FA409453-4932-4A57-B95F-C5D54A17344C}" dt="2025-10-01T19:50:23.910" v="383" actId="22"/>
          <ac:spMkLst>
            <pc:docMk/>
            <pc:sldMk cId="1381379076" sldId="277"/>
            <ac:spMk id="3" creationId="{8D2443F8-331A-9B57-FD10-7592EA9714DC}"/>
          </ac:spMkLst>
        </pc:spChg>
        <pc:spChg chg="add del mod">
          <ac:chgData name="Damir Huremović" userId="98545fef-fcb2-45ad-9ff2-3c949c0779bb" providerId="ADAL" clId="{FA409453-4932-4A57-B95F-C5D54A17344C}" dt="2025-10-01T20:07:17.003" v="512"/>
          <ac:spMkLst>
            <pc:docMk/>
            <pc:sldMk cId="1381379076" sldId="277"/>
            <ac:spMk id="6" creationId="{DA968C6E-499B-5841-3094-99B330E5EAAE}"/>
          </ac:spMkLst>
        </pc:spChg>
        <pc:picChg chg="add mod ord">
          <ac:chgData name="Damir Huremović" userId="98545fef-fcb2-45ad-9ff2-3c949c0779bb" providerId="ADAL" clId="{FA409453-4932-4A57-B95F-C5D54A17344C}" dt="2025-10-01T19:50:23.910" v="383" actId="22"/>
          <ac:picMkLst>
            <pc:docMk/>
            <pc:sldMk cId="1381379076" sldId="277"/>
            <ac:picMk id="5" creationId="{F0F5DBE7-0839-4916-2486-2C4B25F40CA1}"/>
          </ac:picMkLst>
        </pc:picChg>
      </pc:sldChg>
      <pc:sldChg chg="addSp delSp modSp add del mod">
        <pc:chgData name="Damir Huremović" userId="98545fef-fcb2-45ad-9ff2-3c949c0779bb" providerId="ADAL" clId="{FA409453-4932-4A57-B95F-C5D54A17344C}" dt="2025-10-01T20:05:51.413" v="504" actId="47"/>
        <pc:sldMkLst>
          <pc:docMk/>
          <pc:sldMk cId="1385780724" sldId="278"/>
        </pc:sldMkLst>
        <pc:spChg chg="del">
          <ac:chgData name="Damir Huremović" userId="98545fef-fcb2-45ad-9ff2-3c949c0779bb" providerId="ADAL" clId="{FA409453-4932-4A57-B95F-C5D54A17344C}" dt="2025-10-01T19:17:09.599" v="105" actId="22"/>
          <ac:spMkLst>
            <pc:docMk/>
            <pc:sldMk cId="1385780724" sldId="278"/>
            <ac:spMk id="3" creationId="{8D2443F8-331A-9B57-FD10-7592EA9714DC}"/>
          </ac:spMkLst>
        </pc:spChg>
        <pc:spChg chg="add mod">
          <ac:chgData name="Damir Huremović" userId="98545fef-fcb2-45ad-9ff2-3c949c0779bb" providerId="ADAL" clId="{FA409453-4932-4A57-B95F-C5D54A17344C}" dt="2025-10-01T19:52:59.274" v="396" actId="478"/>
          <ac:spMkLst>
            <pc:docMk/>
            <pc:sldMk cId="1385780724" sldId="278"/>
            <ac:spMk id="14" creationId="{E3D5AE6C-753C-B475-F537-B9F39B93C5C4}"/>
          </ac:spMkLst>
        </pc:spChg>
        <pc:picChg chg="add del mod ord">
          <ac:chgData name="Damir Huremović" userId="98545fef-fcb2-45ad-9ff2-3c949c0779bb" providerId="ADAL" clId="{FA409453-4932-4A57-B95F-C5D54A17344C}" dt="2025-10-01T19:52:59.274" v="396" actId="478"/>
          <ac:picMkLst>
            <pc:docMk/>
            <pc:sldMk cId="1385780724" sldId="278"/>
            <ac:picMk id="5" creationId="{6676D095-325F-94B9-E470-7C53F4304381}"/>
          </ac:picMkLst>
        </pc:picChg>
        <pc:picChg chg="add mod">
          <ac:chgData name="Damir Huremović" userId="98545fef-fcb2-45ad-9ff2-3c949c0779bb" providerId="ADAL" clId="{FA409453-4932-4A57-B95F-C5D54A17344C}" dt="2025-10-01T19:53:04.685" v="399" actId="1076"/>
          <ac:picMkLst>
            <pc:docMk/>
            <pc:sldMk cId="1385780724" sldId="278"/>
            <ac:picMk id="16" creationId="{1708D966-1AE8-6176-34C4-FBA997ED38BF}"/>
          </ac:picMkLst>
        </pc:picChg>
      </pc:sldChg>
      <pc:sldChg chg="addSp delSp modSp add del mod">
        <pc:chgData name="Damir Huremović" userId="98545fef-fcb2-45ad-9ff2-3c949c0779bb" providerId="ADAL" clId="{FA409453-4932-4A57-B95F-C5D54A17344C}" dt="2025-10-01T21:48:01.557" v="1865" actId="2696"/>
        <pc:sldMkLst>
          <pc:docMk/>
          <pc:sldMk cId="2157407168" sldId="278"/>
        </pc:sldMkLst>
        <pc:spChg chg="mod">
          <ac:chgData name="Damir Huremović" userId="98545fef-fcb2-45ad-9ff2-3c949c0779bb" providerId="ADAL" clId="{FA409453-4932-4A57-B95F-C5D54A17344C}" dt="2025-10-01T21:47:11.802" v="1856" actId="108"/>
          <ac:spMkLst>
            <pc:docMk/>
            <pc:sldMk cId="2157407168" sldId="278"/>
            <ac:spMk id="3" creationId="{BA515625-6976-247F-6E24-606A3F8F7C30}"/>
          </ac:spMkLst>
        </pc:spChg>
        <pc:picChg chg="mod">
          <ac:chgData name="Damir Huremović" userId="98545fef-fcb2-45ad-9ff2-3c949c0779bb" providerId="ADAL" clId="{FA409453-4932-4A57-B95F-C5D54A17344C}" dt="2025-10-01T21:17:53.705" v="584" actId="1076"/>
          <ac:picMkLst>
            <pc:docMk/>
            <pc:sldMk cId="2157407168" sldId="278"/>
            <ac:picMk id="7" creationId="{43B22828-A6B5-FB59-23B1-656122EF1657}"/>
          </ac:picMkLst>
        </pc:picChg>
        <pc:picChg chg="add del mod modCrop">
          <ac:chgData name="Damir Huremović" userId="98545fef-fcb2-45ad-9ff2-3c949c0779bb" providerId="ADAL" clId="{FA409453-4932-4A57-B95F-C5D54A17344C}" dt="2025-10-01T21:46:41.685" v="1849" actId="478"/>
          <ac:picMkLst>
            <pc:docMk/>
            <pc:sldMk cId="2157407168" sldId="278"/>
            <ac:picMk id="13" creationId="{760077D9-61E1-D795-BE0E-AEDBB80C08F8}"/>
          </ac:picMkLst>
        </pc:picChg>
      </pc:sldChg>
      <pc:sldChg chg="modSp new del mod setBg">
        <pc:chgData name="Damir Huremović" userId="98545fef-fcb2-45ad-9ff2-3c949c0779bb" providerId="ADAL" clId="{FA409453-4932-4A57-B95F-C5D54A17344C}" dt="2025-10-01T22:44:01.302" v="4247" actId="47"/>
        <pc:sldMkLst>
          <pc:docMk/>
          <pc:sldMk cId="2896183925" sldId="279"/>
        </pc:sldMkLst>
        <pc:spChg chg="mod">
          <ac:chgData name="Damir Huremović" userId="98545fef-fcb2-45ad-9ff2-3c949c0779bb" providerId="ADAL" clId="{FA409453-4932-4A57-B95F-C5D54A17344C}" dt="2025-10-01T19:29:32.273" v="382" actId="20577"/>
          <ac:spMkLst>
            <pc:docMk/>
            <pc:sldMk cId="2896183925" sldId="279"/>
            <ac:spMk id="2" creationId="{02650EC6-D24B-632D-F3A4-E262BEC69F2E}"/>
          </ac:spMkLst>
        </pc:spChg>
        <pc:spChg chg="mod">
          <ac:chgData name="Damir Huremović" userId="98545fef-fcb2-45ad-9ff2-3c949c0779bb" providerId="ADAL" clId="{FA409453-4932-4A57-B95F-C5D54A17344C}" dt="2025-10-01T19:53:36.137" v="405" actId="20577"/>
          <ac:spMkLst>
            <pc:docMk/>
            <pc:sldMk cId="2896183925" sldId="279"/>
            <ac:spMk id="3" creationId="{965FA99B-F791-6153-4C35-8D8D900557BE}"/>
          </ac:spMkLst>
        </pc:spChg>
      </pc:sldChg>
      <pc:sldChg chg="addSp delSp modSp new del mod setBg">
        <pc:chgData name="Damir Huremović" userId="98545fef-fcb2-45ad-9ff2-3c949c0779bb" providerId="ADAL" clId="{FA409453-4932-4A57-B95F-C5D54A17344C}" dt="2025-10-01T22:43:59.925" v="4246" actId="47"/>
        <pc:sldMkLst>
          <pc:docMk/>
          <pc:sldMk cId="1826278351" sldId="280"/>
        </pc:sldMkLst>
        <pc:spChg chg="mod">
          <ac:chgData name="Damir Huremović" userId="98545fef-fcb2-45ad-9ff2-3c949c0779bb" providerId="ADAL" clId="{FA409453-4932-4A57-B95F-C5D54A17344C}" dt="2025-10-01T19:51:13.058" v="394" actId="26606"/>
          <ac:spMkLst>
            <pc:docMk/>
            <pc:sldMk cId="1826278351" sldId="280"/>
            <ac:spMk id="2" creationId="{2AFB0700-9D69-B107-EB48-BDFA7C80A90F}"/>
          </ac:spMkLst>
        </pc:spChg>
        <pc:spChg chg="del">
          <ac:chgData name="Damir Huremović" userId="98545fef-fcb2-45ad-9ff2-3c949c0779bb" providerId="ADAL" clId="{FA409453-4932-4A57-B95F-C5D54A17344C}" dt="2025-10-01T19:51:02.826" v="384" actId="22"/>
          <ac:spMkLst>
            <pc:docMk/>
            <pc:sldMk cId="1826278351" sldId="280"/>
            <ac:spMk id="3" creationId="{534E1F45-6E86-D9EA-A73B-EE96ECCB69EA}"/>
          </ac:spMkLst>
        </pc:spChg>
        <pc:spChg chg="add del">
          <ac:chgData name="Damir Huremović" userId="98545fef-fcb2-45ad-9ff2-3c949c0779bb" providerId="ADAL" clId="{FA409453-4932-4A57-B95F-C5D54A17344C}" dt="2025-10-01T19:51:10.898" v="390" actId="26606"/>
          <ac:spMkLst>
            <pc:docMk/>
            <pc:sldMk cId="1826278351" sldId="280"/>
            <ac:spMk id="9" creationId="{DF4C2D37-688B-A155-C4C3-9529BB926ECD}"/>
          </ac:spMkLst>
        </pc:spChg>
        <pc:spChg chg="add del">
          <ac:chgData name="Damir Huremović" userId="98545fef-fcb2-45ad-9ff2-3c949c0779bb" providerId="ADAL" clId="{FA409453-4932-4A57-B95F-C5D54A17344C}" dt="2025-10-01T19:51:08.219" v="386" actId="26606"/>
          <ac:spMkLst>
            <pc:docMk/>
            <pc:sldMk cId="1826278351" sldId="280"/>
            <ac:spMk id="10" creationId="{A4AC5506-6312-4701-8D3C-40187889A947}"/>
          </ac:spMkLst>
        </pc:spChg>
        <pc:spChg chg="add del">
          <ac:chgData name="Damir Huremović" userId="98545fef-fcb2-45ad-9ff2-3c949c0779bb" providerId="ADAL" clId="{FA409453-4932-4A57-B95F-C5D54A17344C}" dt="2025-10-01T19:51:08.822" v="388" actId="26606"/>
          <ac:spMkLst>
            <pc:docMk/>
            <pc:sldMk cId="1826278351" sldId="280"/>
            <ac:spMk id="12" creationId="{1199E1B1-A8C0-4FE8-A5A8-1CB41D69F857}"/>
          </ac:spMkLst>
        </pc:spChg>
        <pc:spChg chg="add del">
          <ac:chgData name="Damir Huremović" userId="98545fef-fcb2-45ad-9ff2-3c949c0779bb" providerId="ADAL" clId="{FA409453-4932-4A57-B95F-C5D54A17344C}" dt="2025-10-01T19:51:08.822" v="388" actId="26606"/>
          <ac:spMkLst>
            <pc:docMk/>
            <pc:sldMk cId="1826278351" sldId="280"/>
            <ac:spMk id="13" creationId="{A8384FB5-9ADC-4DDC-881B-597D56F5B15D}"/>
          </ac:spMkLst>
        </pc:spChg>
        <pc:spChg chg="add del">
          <ac:chgData name="Damir Huremović" userId="98545fef-fcb2-45ad-9ff2-3c949c0779bb" providerId="ADAL" clId="{FA409453-4932-4A57-B95F-C5D54A17344C}" dt="2025-10-01T19:51:08.822" v="388" actId="26606"/>
          <ac:spMkLst>
            <pc:docMk/>
            <pc:sldMk cId="1826278351" sldId="280"/>
            <ac:spMk id="14" creationId="{84A8DE83-DE75-4B41-9DB4-A7EC0B0DEC0B}"/>
          </ac:spMkLst>
        </pc:spChg>
        <pc:spChg chg="add del">
          <ac:chgData name="Damir Huremović" userId="98545fef-fcb2-45ad-9ff2-3c949c0779bb" providerId="ADAL" clId="{FA409453-4932-4A57-B95F-C5D54A17344C}" dt="2025-10-01T19:51:08.822" v="388" actId="26606"/>
          <ac:spMkLst>
            <pc:docMk/>
            <pc:sldMk cId="1826278351" sldId="280"/>
            <ac:spMk id="16" creationId="{A7009A0A-BEF5-4EAC-AF15-E4F9F002E239}"/>
          </ac:spMkLst>
        </pc:spChg>
        <pc:spChg chg="add del">
          <ac:chgData name="Damir Huremović" userId="98545fef-fcb2-45ad-9ff2-3c949c0779bb" providerId="ADAL" clId="{FA409453-4932-4A57-B95F-C5D54A17344C}" dt="2025-10-01T19:51:10.898" v="390" actId="26606"/>
          <ac:spMkLst>
            <pc:docMk/>
            <pc:sldMk cId="1826278351" sldId="280"/>
            <ac:spMk id="18" creationId="{73AD41DB-DF9F-49BC-85AE-6AB1840AD517}"/>
          </ac:spMkLst>
        </pc:spChg>
        <pc:spChg chg="add del">
          <ac:chgData name="Damir Huremović" userId="98545fef-fcb2-45ad-9ff2-3c949c0779bb" providerId="ADAL" clId="{FA409453-4932-4A57-B95F-C5D54A17344C}" dt="2025-10-01T19:51:11.849" v="392" actId="26606"/>
          <ac:spMkLst>
            <pc:docMk/>
            <pc:sldMk cId="1826278351" sldId="280"/>
            <ac:spMk id="22" creationId="{FFB60E8C-7224-44A4-87A0-46A1711DD2ED}"/>
          </ac:spMkLst>
        </pc:spChg>
        <pc:spChg chg="add del">
          <ac:chgData name="Damir Huremović" userId="98545fef-fcb2-45ad-9ff2-3c949c0779bb" providerId="ADAL" clId="{FA409453-4932-4A57-B95F-C5D54A17344C}" dt="2025-10-01T19:51:11.849" v="392" actId="26606"/>
          <ac:spMkLst>
            <pc:docMk/>
            <pc:sldMk cId="1826278351" sldId="280"/>
            <ac:spMk id="23" creationId="{5DA32751-37A2-45C0-BE94-63D375E27003}"/>
          </ac:spMkLst>
        </pc:spChg>
        <pc:spChg chg="add del">
          <ac:chgData name="Damir Huremović" userId="98545fef-fcb2-45ad-9ff2-3c949c0779bb" providerId="ADAL" clId="{FA409453-4932-4A57-B95F-C5D54A17344C}" dt="2025-10-01T19:51:11.849" v="392" actId="26606"/>
          <ac:spMkLst>
            <pc:docMk/>
            <pc:sldMk cId="1826278351" sldId="280"/>
            <ac:spMk id="24" creationId="{E659831F-0D9A-4C63-9EBB-8435B85A440F}"/>
          </ac:spMkLst>
        </pc:spChg>
        <pc:spChg chg="add del">
          <ac:chgData name="Damir Huremović" userId="98545fef-fcb2-45ad-9ff2-3c949c0779bb" providerId="ADAL" clId="{FA409453-4932-4A57-B95F-C5D54A17344C}" dt="2025-10-01T19:51:11.849" v="392" actId="26606"/>
          <ac:spMkLst>
            <pc:docMk/>
            <pc:sldMk cId="1826278351" sldId="280"/>
            <ac:spMk id="25" creationId="{462C2AB6-DCB9-EC90-DC20-D689A040EB71}"/>
          </ac:spMkLst>
        </pc:spChg>
        <pc:spChg chg="add del">
          <ac:chgData name="Damir Huremović" userId="98545fef-fcb2-45ad-9ff2-3c949c0779bb" providerId="ADAL" clId="{FA409453-4932-4A57-B95F-C5D54A17344C}" dt="2025-10-01T19:51:11.849" v="392" actId="26606"/>
          <ac:spMkLst>
            <pc:docMk/>
            <pc:sldMk cId="1826278351" sldId="280"/>
            <ac:spMk id="26" creationId="{5A55FBCD-CD42-40F5-8A1B-3203F9CAEEAA}"/>
          </ac:spMkLst>
        </pc:spChg>
        <pc:spChg chg="add del">
          <ac:chgData name="Damir Huremović" userId="98545fef-fcb2-45ad-9ff2-3c949c0779bb" providerId="ADAL" clId="{FA409453-4932-4A57-B95F-C5D54A17344C}" dt="2025-10-01T19:51:13.058" v="394" actId="26606"/>
          <ac:spMkLst>
            <pc:docMk/>
            <pc:sldMk cId="1826278351" sldId="280"/>
            <ac:spMk id="28" creationId="{A4AC5506-6312-4701-8D3C-40187889A947}"/>
          </ac:spMkLst>
        </pc:spChg>
        <pc:grpChg chg="add del">
          <ac:chgData name="Damir Huremović" userId="98545fef-fcb2-45ad-9ff2-3c949c0779bb" providerId="ADAL" clId="{FA409453-4932-4A57-B95F-C5D54A17344C}" dt="2025-10-01T19:51:10.898" v="390" actId="26606"/>
          <ac:grpSpMkLst>
            <pc:docMk/>
            <pc:sldMk cId="1826278351" sldId="280"/>
            <ac:grpSpMk id="19" creationId="{A4AE1828-51FD-4AD7-BCF6-9AF5C696CE5D}"/>
          </ac:grpSpMkLst>
        </pc:grpChg>
        <pc:picChg chg="add mod ord">
          <ac:chgData name="Damir Huremović" userId="98545fef-fcb2-45ad-9ff2-3c949c0779bb" providerId="ADAL" clId="{FA409453-4932-4A57-B95F-C5D54A17344C}" dt="2025-10-01T19:51:13.058" v="394" actId="26606"/>
          <ac:picMkLst>
            <pc:docMk/>
            <pc:sldMk cId="1826278351" sldId="280"/>
            <ac:picMk id="5" creationId="{966B20A3-6B06-7834-3BEA-4E86E7E489E5}"/>
          </ac:picMkLst>
        </pc:picChg>
      </pc:sldChg>
      <pc:sldChg chg="addSp modSp add mod setBg">
        <pc:chgData name="Damir Huremović" userId="98545fef-fcb2-45ad-9ff2-3c949c0779bb" providerId="ADAL" clId="{FA409453-4932-4A57-B95F-C5D54A17344C}" dt="2025-10-02T06:34:39.369" v="4956" actId="6549"/>
        <pc:sldMkLst>
          <pc:docMk/>
          <pc:sldMk cId="583587340" sldId="281"/>
        </pc:sldMkLst>
        <pc:spChg chg="mod">
          <ac:chgData name="Damir Huremović" userId="98545fef-fcb2-45ad-9ff2-3c949c0779bb" providerId="ADAL" clId="{FA409453-4932-4A57-B95F-C5D54A17344C}" dt="2025-10-02T06:33:19.117" v="4936" actId="20577"/>
          <ac:spMkLst>
            <pc:docMk/>
            <pc:sldMk cId="583587340" sldId="281"/>
            <ac:spMk id="2" creationId="{02650EC6-D24B-632D-F3A4-E262BEC69F2E}"/>
          </ac:spMkLst>
        </pc:spChg>
        <pc:spChg chg="mod">
          <ac:chgData name="Damir Huremović" userId="98545fef-fcb2-45ad-9ff2-3c949c0779bb" providerId="ADAL" clId="{FA409453-4932-4A57-B95F-C5D54A17344C}" dt="2025-10-02T06:34:39.369" v="4956" actId="6549"/>
          <ac:spMkLst>
            <pc:docMk/>
            <pc:sldMk cId="583587340" sldId="281"/>
            <ac:spMk id="3" creationId="{965FA99B-F791-6153-4C35-8D8D900557BE}"/>
          </ac:spMkLst>
        </pc:spChg>
        <pc:picChg chg="add mod">
          <ac:chgData name="Damir Huremović" userId="98545fef-fcb2-45ad-9ff2-3c949c0779bb" providerId="ADAL" clId="{FA409453-4932-4A57-B95F-C5D54A17344C}" dt="2025-10-02T06:33:06.875" v="4897" actId="1076"/>
          <ac:picMkLst>
            <pc:docMk/>
            <pc:sldMk cId="583587340" sldId="281"/>
            <ac:picMk id="5" creationId="{29106E25-984D-E665-4F85-FD4AC0DE766D}"/>
          </ac:picMkLst>
        </pc:picChg>
      </pc:sldChg>
      <pc:sldChg chg="addSp delSp modSp add del mod ord">
        <pc:chgData name="Damir Huremović" userId="98545fef-fcb2-45ad-9ff2-3c949c0779bb" providerId="ADAL" clId="{FA409453-4932-4A57-B95F-C5D54A17344C}" dt="2025-10-01T21:24:05.143" v="720" actId="47"/>
        <pc:sldMkLst>
          <pc:docMk/>
          <pc:sldMk cId="3341860556" sldId="282"/>
        </pc:sldMkLst>
        <pc:spChg chg="del mod">
          <ac:chgData name="Damir Huremović" userId="98545fef-fcb2-45ad-9ff2-3c949c0779bb" providerId="ADAL" clId="{FA409453-4932-4A57-B95F-C5D54A17344C}" dt="2025-10-01T20:07:10.866" v="510" actId="478"/>
          <ac:spMkLst>
            <pc:docMk/>
            <pc:sldMk cId="3341860556" sldId="282"/>
            <ac:spMk id="2" creationId="{02650EC6-D24B-632D-F3A4-E262BEC69F2E}"/>
          </ac:spMkLst>
        </pc:spChg>
        <pc:spChg chg="del mod">
          <ac:chgData name="Damir Huremović" userId="98545fef-fcb2-45ad-9ff2-3c949c0779bb" providerId="ADAL" clId="{FA409453-4932-4A57-B95F-C5D54A17344C}" dt="2025-10-01T20:09:40.875" v="571" actId="22"/>
          <ac:spMkLst>
            <pc:docMk/>
            <pc:sldMk cId="3341860556" sldId="282"/>
            <ac:spMk id="3" creationId="{965FA99B-F791-6153-4C35-8D8D900557BE}"/>
          </ac:spMkLst>
        </pc:spChg>
        <pc:spChg chg="add mod">
          <ac:chgData name="Damir Huremović" userId="98545fef-fcb2-45ad-9ff2-3c949c0779bb" providerId="ADAL" clId="{FA409453-4932-4A57-B95F-C5D54A17344C}" dt="2025-10-01T20:09:12.939" v="568" actId="20577"/>
          <ac:spMkLst>
            <pc:docMk/>
            <pc:sldMk cId="3341860556" sldId="282"/>
            <ac:spMk id="4" creationId="{A63B69FB-707B-8269-EC24-5348F35DEB3F}"/>
          </ac:spMkLst>
        </pc:spChg>
        <pc:spChg chg="add del mod">
          <ac:chgData name="Damir Huremović" userId="98545fef-fcb2-45ad-9ff2-3c949c0779bb" providerId="ADAL" clId="{FA409453-4932-4A57-B95F-C5D54A17344C}" dt="2025-10-01T20:09:05.692" v="553" actId="478"/>
          <ac:spMkLst>
            <pc:docMk/>
            <pc:sldMk cId="3341860556" sldId="282"/>
            <ac:spMk id="6" creationId="{B9751492-92D0-4D24-F91E-92290D358224}"/>
          </ac:spMkLst>
        </pc:spChg>
        <pc:picChg chg="add mod ord">
          <ac:chgData name="Damir Huremović" userId="98545fef-fcb2-45ad-9ff2-3c949c0779bb" providerId="ADAL" clId="{FA409453-4932-4A57-B95F-C5D54A17344C}" dt="2025-10-01T20:09:40.875" v="571" actId="22"/>
          <ac:picMkLst>
            <pc:docMk/>
            <pc:sldMk cId="3341860556" sldId="282"/>
            <ac:picMk id="8" creationId="{FF57BBCB-9AF1-D769-6E2F-CC19C3804093}"/>
          </ac:picMkLst>
        </pc:picChg>
      </pc:sldChg>
      <pc:sldChg chg="addSp delSp modSp add del mod setBg">
        <pc:chgData name="Damir Huremović" userId="98545fef-fcb2-45ad-9ff2-3c949c0779bb" providerId="ADAL" clId="{FA409453-4932-4A57-B95F-C5D54A17344C}" dt="2025-10-01T22:43:59.925" v="4246" actId="47"/>
        <pc:sldMkLst>
          <pc:docMk/>
          <pc:sldMk cId="4025560398" sldId="283"/>
        </pc:sldMkLst>
        <pc:spChg chg="mod">
          <ac:chgData name="Damir Huremović" userId="98545fef-fcb2-45ad-9ff2-3c949c0779bb" providerId="ADAL" clId="{FA409453-4932-4A57-B95F-C5D54A17344C}" dt="2025-10-01T20:08:06.914" v="533" actId="20577"/>
          <ac:spMkLst>
            <pc:docMk/>
            <pc:sldMk cId="4025560398" sldId="283"/>
            <ac:spMk id="2" creationId="{6B49D821-A2F1-5938-131A-4C2F70C9135A}"/>
          </ac:spMkLst>
        </pc:spChg>
        <pc:spChg chg="add del mod">
          <ac:chgData name="Damir Huremović" userId="98545fef-fcb2-45ad-9ff2-3c949c0779bb" providerId="ADAL" clId="{FA409453-4932-4A57-B95F-C5D54A17344C}" dt="2025-10-01T20:07:43.389" v="516" actId="21"/>
          <ac:spMkLst>
            <pc:docMk/>
            <pc:sldMk cId="4025560398" sldId="283"/>
            <ac:spMk id="4" creationId="{360C3AFB-8A6A-E76F-9D83-10165075E99F}"/>
          </ac:spMkLst>
        </pc:spChg>
        <pc:spChg chg="add del mod">
          <ac:chgData name="Damir Huremović" userId="98545fef-fcb2-45ad-9ff2-3c949c0779bb" providerId="ADAL" clId="{FA409453-4932-4A57-B95F-C5D54A17344C}" dt="2025-10-01T20:07:56.760" v="519" actId="478"/>
          <ac:spMkLst>
            <pc:docMk/>
            <pc:sldMk cId="4025560398" sldId="283"/>
            <ac:spMk id="15" creationId="{2F52BAEC-022E-3F93-57E3-D741D1E1F45F}"/>
          </ac:spMkLst>
        </pc:spChg>
        <pc:picChg chg="add del">
          <ac:chgData name="Damir Huremović" userId="98545fef-fcb2-45ad-9ff2-3c949c0779bb" providerId="ADAL" clId="{FA409453-4932-4A57-B95F-C5D54A17344C}" dt="2025-10-01T20:07:50.712" v="518" actId="478"/>
          <ac:picMkLst>
            <pc:docMk/>
            <pc:sldMk cId="4025560398" sldId="283"/>
            <ac:picMk id="5" creationId="{6E0F6CCE-3C05-8B9D-744B-5F912D24DC0C}"/>
          </ac:picMkLst>
        </pc:picChg>
        <pc:picChg chg="add del mod">
          <ac:chgData name="Damir Huremović" userId="98545fef-fcb2-45ad-9ff2-3c949c0779bb" providerId="ADAL" clId="{FA409453-4932-4A57-B95F-C5D54A17344C}" dt="2025-10-01T20:08:00.003" v="522" actId="21"/>
          <ac:picMkLst>
            <pc:docMk/>
            <pc:sldMk cId="4025560398" sldId="283"/>
            <ac:picMk id="6" creationId="{2ADF27C5-4F03-6F37-D069-17E0E586C0AC}"/>
          </ac:picMkLst>
        </pc:picChg>
        <pc:picChg chg="add mod">
          <ac:chgData name="Damir Huremović" userId="98545fef-fcb2-45ad-9ff2-3c949c0779bb" providerId="ADAL" clId="{FA409453-4932-4A57-B95F-C5D54A17344C}" dt="2025-10-01T20:08:02.343" v="524" actId="1076"/>
          <ac:picMkLst>
            <pc:docMk/>
            <pc:sldMk cId="4025560398" sldId="283"/>
            <ac:picMk id="16" creationId="{1FC43CEB-D2E9-E075-1B4E-0DD8EEF915C2}"/>
          </ac:picMkLst>
        </pc:picChg>
        <pc:picChg chg="add mod">
          <ac:chgData name="Damir Huremović" userId="98545fef-fcb2-45ad-9ff2-3c949c0779bb" providerId="ADAL" clId="{FA409453-4932-4A57-B95F-C5D54A17344C}" dt="2025-10-01T22:24:58.178" v="3358" actId="1076"/>
          <ac:picMkLst>
            <pc:docMk/>
            <pc:sldMk cId="4025560398" sldId="283"/>
            <ac:picMk id="18" creationId="{35B4071C-4D7A-8BC3-8E26-16DF43CDFE61}"/>
          </ac:picMkLst>
        </pc:picChg>
      </pc:sldChg>
      <pc:sldChg chg="modSp add del mod setBg">
        <pc:chgData name="Damir Huremović" userId="98545fef-fcb2-45ad-9ff2-3c949c0779bb" providerId="ADAL" clId="{FA409453-4932-4A57-B95F-C5D54A17344C}" dt="2025-10-01T22:27:02.097" v="3444" actId="47"/>
        <pc:sldMkLst>
          <pc:docMk/>
          <pc:sldMk cId="1412845712" sldId="284"/>
        </pc:sldMkLst>
        <pc:spChg chg="mod">
          <ac:chgData name="Damir Huremović" userId="98545fef-fcb2-45ad-9ff2-3c949c0779bb" providerId="ADAL" clId="{FA409453-4932-4A57-B95F-C5D54A17344C}" dt="2025-10-01T22:23:40.768" v="3349" actId="1076"/>
          <ac:spMkLst>
            <pc:docMk/>
            <pc:sldMk cId="1412845712" sldId="284"/>
            <ac:spMk id="3" creationId="{208C40EC-9553-957E-D374-4F3CAF452682}"/>
          </ac:spMkLst>
        </pc:spChg>
      </pc:sldChg>
      <pc:sldChg chg="modSp add del mod setBg">
        <pc:chgData name="Damir Huremović" userId="98545fef-fcb2-45ad-9ff2-3c949c0779bb" providerId="ADAL" clId="{FA409453-4932-4A57-B95F-C5D54A17344C}" dt="2025-10-01T22:43:58.353" v="4245" actId="47"/>
        <pc:sldMkLst>
          <pc:docMk/>
          <pc:sldMk cId="2409183867" sldId="285"/>
        </pc:sldMkLst>
        <pc:spChg chg="mod">
          <ac:chgData name="Damir Huremović" userId="98545fef-fcb2-45ad-9ff2-3c949c0779bb" providerId="ADAL" clId="{FA409453-4932-4A57-B95F-C5D54A17344C}" dt="2025-10-01T22:23:48.004" v="3352" actId="1076"/>
          <ac:spMkLst>
            <pc:docMk/>
            <pc:sldMk cId="2409183867" sldId="285"/>
            <ac:spMk id="3" creationId="{208C40EC-9553-957E-D374-4F3CAF452682}"/>
          </ac:spMkLst>
        </pc:spChg>
      </pc:sldChg>
      <pc:sldChg chg="addSp delSp modSp add mod setBg modNotesTx">
        <pc:chgData name="Damir Huremović" userId="98545fef-fcb2-45ad-9ff2-3c949c0779bb" providerId="ADAL" clId="{FA409453-4932-4A57-B95F-C5D54A17344C}" dt="2025-10-02T05:53:32.053" v="4846" actId="404"/>
        <pc:sldMkLst>
          <pc:docMk/>
          <pc:sldMk cId="1833223376" sldId="286"/>
        </pc:sldMkLst>
        <pc:spChg chg="mod">
          <ac:chgData name="Damir Huremović" userId="98545fef-fcb2-45ad-9ff2-3c949c0779bb" providerId="ADAL" clId="{FA409453-4932-4A57-B95F-C5D54A17344C}" dt="2025-10-02T05:53:32.053" v="4846" actId="404"/>
          <ac:spMkLst>
            <pc:docMk/>
            <pc:sldMk cId="1833223376" sldId="286"/>
            <ac:spMk id="2" creationId="{F9179ED7-2B3E-4889-4E3C-415B94BDA1CC}"/>
          </ac:spMkLst>
        </pc:spChg>
        <pc:spChg chg="mod">
          <ac:chgData name="Damir Huremović" userId="98545fef-fcb2-45ad-9ff2-3c949c0779bb" providerId="ADAL" clId="{FA409453-4932-4A57-B95F-C5D54A17344C}" dt="2025-10-02T05:53:02.253" v="4826" actId="1076"/>
          <ac:spMkLst>
            <pc:docMk/>
            <pc:sldMk cId="1833223376" sldId="286"/>
            <ac:spMk id="3" creationId="{BA515625-6976-247F-6E24-606A3F8F7C30}"/>
          </ac:spMkLst>
        </pc:spChg>
        <pc:picChg chg="mod modCrop">
          <ac:chgData name="Damir Huremović" userId="98545fef-fcb2-45ad-9ff2-3c949c0779bb" providerId="ADAL" clId="{FA409453-4932-4A57-B95F-C5D54A17344C}" dt="2025-10-01T22:09:22.713" v="2575" actId="1076"/>
          <ac:picMkLst>
            <pc:docMk/>
            <pc:sldMk cId="1833223376" sldId="286"/>
            <ac:picMk id="13" creationId="{760077D9-61E1-D795-BE0E-AEDBB80C08F8}"/>
          </ac:picMkLst>
        </pc:picChg>
        <pc:picChg chg="add del mod">
          <ac:chgData name="Damir Huremović" userId="98545fef-fcb2-45ad-9ff2-3c949c0779bb" providerId="ADAL" clId="{FA409453-4932-4A57-B95F-C5D54A17344C}" dt="2025-10-01T21:36:06.159" v="1546" actId="478"/>
          <ac:picMkLst>
            <pc:docMk/>
            <pc:sldMk cId="1833223376" sldId="286"/>
            <ac:picMk id="14" creationId="{361348F0-0BF5-77EB-1ACF-1CDD8DBAC922}"/>
          </ac:picMkLst>
        </pc:picChg>
      </pc:sldChg>
      <pc:sldChg chg="delSp modSp add del mod modNotesTx">
        <pc:chgData name="Damir Huremović" userId="98545fef-fcb2-45ad-9ff2-3c949c0779bb" providerId="ADAL" clId="{FA409453-4932-4A57-B95F-C5D54A17344C}" dt="2025-10-01T22:07:03.240" v="2533" actId="2696"/>
        <pc:sldMkLst>
          <pc:docMk/>
          <pc:sldMk cId="3287870496" sldId="287"/>
        </pc:sldMkLst>
        <pc:spChg chg="mod">
          <ac:chgData name="Damir Huremović" userId="98545fef-fcb2-45ad-9ff2-3c949c0779bb" providerId="ADAL" clId="{FA409453-4932-4A57-B95F-C5D54A17344C}" dt="2025-10-01T21:23:23.554" v="708" actId="20577"/>
          <ac:spMkLst>
            <pc:docMk/>
            <pc:sldMk cId="3287870496" sldId="287"/>
            <ac:spMk id="3" creationId="{BA515625-6976-247F-6E24-606A3F8F7C30}"/>
          </ac:spMkLst>
        </pc:spChg>
        <pc:picChg chg="del">
          <ac:chgData name="Damir Huremović" userId="98545fef-fcb2-45ad-9ff2-3c949c0779bb" providerId="ADAL" clId="{FA409453-4932-4A57-B95F-C5D54A17344C}" dt="2025-10-01T21:21:35.686" v="653" actId="478"/>
          <ac:picMkLst>
            <pc:docMk/>
            <pc:sldMk cId="3287870496" sldId="287"/>
            <ac:picMk id="13" creationId="{760077D9-61E1-D795-BE0E-AEDBB80C08F8}"/>
          </ac:picMkLst>
        </pc:picChg>
        <pc:picChg chg="del">
          <ac:chgData name="Damir Huremović" userId="98545fef-fcb2-45ad-9ff2-3c949c0779bb" providerId="ADAL" clId="{FA409453-4932-4A57-B95F-C5D54A17344C}" dt="2025-10-01T21:21:35.163" v="652" actId="478"/>
          <ac:picMkLst>
            <pc:docMk/>
            <pc:sldMk cId="3287870496" sldId="287"/>
            <ac:picMk id="14" creationId="{361348F0-0BF5-77EB-1ACF-1CDD8DBAC922}"/>
          </ac:picMkLst>
        </pc:picChg>
      </pc:sldChg>
      <pc:sldChg chg="modSp add mod setBg modNotesTx">
        <pc:chgData name="Damir Huremović" userId="98545fef-fcb2-45ad-9ff2-3c949c0779bb" providerId="ADAL" clId="{FA409453-4932-4A57-B95F-C5D54A17344C}" dt="2025-10-02T05:55:46.771" v="4877"/>
        <pc:sldMkLst>
          <pc:docMk/>
          <pc:sldMk cId="1348004297" sldId="288"/>
        </pc:sldMkLst>
        <pc:spChg chg="mod">
          <ac:chgData name="Damir Huremović" userId="98545fef-fcb2-45ad-9ff2-3c949c0779bb" providerId="ADAL" clId="{FA409453-4932-4A57-B95F-C5D54A17344C}" dt="2025-10-02T05:55:46.771" v="4877"/>
          <ac:spMkLst>
            <pc:docMk/>
            <pc:sldMk cId="1348004297" sldId="288"/>
            <ac:spMk id="2" creationId="{02650EC6-D24B-632D-F3A4-E262BEC69F2E}"/>
          </ac:spMkLst>
        </pc:spChg>
        <pc:spChg chg="mod">
          <ac:chgData name="Damir Huremović" userId="98545fef-fcb2-45ad-9ff2-3c949c0779bb" providerId="ADAL" clId="{FA409453-4932-4A57-B95F-C5D54A17344C}" dt="2025-10-02T05:51:46.089" v="4798" actId="1076"/>
          <ac:spMkLst>
            <pc:docMk/>
            <pc:sldMk cId="1348004297" sldId="288"/>
            <ac:spMk id="3" creationId="{965FA99B-F791-6153-4C35-8D8D900557BE}"/>
          </ac:spMkLst>
        </pc:spChg>
      </pc:sldChg>
      <pc:sldChg chg="addSp delSp modSp add del mod">
        <pc:chgData name="Damir Huremović" userId="98545fef-fcb2-45ad-9ff2-3c949c0779bb" providerId="ADAL" clId="{FA409453-4932-4A57-B95F-C5D54A17344C}" dt="2025-10-01T22:06:57.743" v="2532" actId="2696"/>
        <pc:sldMkLst>
          <pc:docMk/>
          <pc:sldMk cId="4085680923" sldId="289"/>
        </pc:sldMkLst>
        <pc:spChg chg="mod">
          <ac:chgData name="Damir Huremović" userId="98545fef-fcb2-45ad-9ff2-3c949c0779bb" providerId="ADAL" clId="{FA409453-4932-4A57-B95F-C5D54A17344C}" dt="2025-10-01T21:48:56.490" v="1915" actId="20577"/>
          <ac:spMkLst>
            <pc:docMk/>
            <pc:sldMk cId="4085680923" sldId="289"/>
            <ac:spMk id="3" creationId="{BA515625-6976-247F-6E24-606A3F8F7C30}"/>
          </ac:spMkLst>
        </pc:spChg>
        <pc:picChg chg="del">
          <ac:chgData name="Damir Huremović" userId="98545fef-fcb2-45ad-9ff2-3c949c0779bb" providerId="ADAL" clId="{FA409453-4932-4A57-B95F-C5D54A17344C}" dt="2025-10-01T21:48:03.724" v="1866" actId="478"/>
          <ac:picMkLst>
            <pc:docMk/>
            <pc:sldMk cId="4085680923" sldId="289"/>
            <ac:picMk id="13" creationId="{760077D9-61E1-D795-BE0E-AEDBB80C08F8}"/>
          </ac:picMkLst>
        </pc:picChg>
        <pc:picChg chg="add mod">
          <ac:chgData name="Damir Huremović" userId="98545fef-fcb2-45ad-9ff2-3c949c0779bb" providerId="ADAL" clId="{FA409453-4932-4A57-B95F-C5D54A17344C}" dt="2025-10-01T21:48:34.897" v="1870" actId="1076"/>
          <ac:picMkLst>
            <pc:docMk/>
            <pc:sldMk cId="4085680923" sldId="289"/>
            <ac:picMk id="14" creationId="{AFF24235-B029-2B79-3425-C8957BA2085F}"/>
          </ac:picMkLst>
        </pc:picChg>
      </pc:sldChg>
      <pc:sldChg chg="modSp add del mod setBg">
        <pc:chgData name="Damir Huremović" userId="98545fef-fcb2-45ad-9ff2-3c949c0779bb" providerId="ADAL" clId="{FA409453-4932-4A57-B95F-C5D54A17344C}" dt="2025-10-01T22:44:33.246" v="4266" actId="47"/>
        <pc:sldMkLst>
          <pc:docMk/>
          <pc:sldMk cId="3058611400" sldId="290"/>
        </pc:sldMkLst>
        <pc:spChg chg="mod">
          <ac:chgData name="Damir Huremović" userId="98545fef-fcb2-45ad-9ff2-3c949c0779bb" providerId="ADAL" clId="{FA409453-4932-4A57-B95F-C5D54A17344C}" dt="2025-10-01T21:41:00.512" v="1815" actId="20577"/>
          <ac:spMkLst>
            <pc:docMk/>
            <pc:sldMk cId="3058611400" sldId="290"/>
            <ac:spMk id="3" creationId="{965FA99B-F791-6153-4C35-8D8D900557BE}"/>
          </ac:spMkLst>
        </pc:spChg>
      </pc:sldChg>
      <pc:sldChg chg="addSp delSp modSp add mod setBg modNotesTx">
        <pc:chgData name="Damir Huremović" userId="98545fef-fcb2-45ad-9ff2-3c949c0779bb" providerId="ADAL" clId="{FA409453-4932-4A57-B95F-C5D54A17344C}" dt="2025-10-02T05:54:13.080" v="4851" actId="108"/>
        <pc:sldMkLst>
          <pc:docMk/>
          <pc:sldMk cId="3902259079" sldId="291"/>
        </pc:sldMkLst>
        <pc:spChg chg="mod">
          <ac:chgData name="Damir Huremović" userId="98545fef-fcb2-45ad-9ff2-3c949c0779bb" providerId="ADAL" clId="{FA409453-4932-4A57-B95F-C5D54A17344C}" dt="2025-10-02T05:54:13.080" v="4851" actId="108"/>
          <ac:spMkLst>
            <pc:docMk/>
            <pc:sldMk cId="3902259079" sldId="291"/>
            <ac:spMk id="2" creationId="{F9179ED7-2B3E-4889-4E3C-415B94BDA1CC}"/>
          </ac:spMkLst>
        </pc:spChg>
        <pc:spChg chg="mod">
          <ac:chgData name="Damir Huremović" userId="98545fef-fcb2-45ad-9ff2-3c949c0779bb" providerId="ADAL" clId="{FA409453-4932-4A57-B95F-C5D54A17344C}" dt="2025-10-02T05:52:54.687" v="4825" actId="1076"/>
          <ac:spMkLst>
            <pc:docMk/>
            <pc:sldMk cId="3902259079" sldId="291"/>
            <ac:spMk id="3" creationId="{BA515625-6976-247F-6E24-606A3F8F7C30}"/>
          </ac:spMkLst>
        </pc:spChg>
        <pc:picChg chg="add del mod">
          <ac:chgData name="Damir Huremović" userId="98545fef-fcb2-45ad-9ff2-3c949c0779bb" providerId="ADAL" clId="{FA409453-4932-4A57-B95F-C5D54A17344C}" dt="2025-10-01T21:58:16.549" v="2211" actId="478"/>
          <ac:picMkLst>
            <pc:docMk/>
            <pc:sldMk cId="3902259079" sldId="291"/>
            <ac:picMk id="12" creationId="{F3824FC9-9DBD-9087-A68F-BF0AB9CBF48E}"/>
          </ac:picMkLst>
        </pc:picChg>
        <pc:picChg chg="del">
          <ac:chgData name="Damir Huremović" userId="98545fef-fcb2-45ad-9ff2-3c949c0779bb" providerId="ADAL" clId="{FA409453-4932-4A57-B95F-C5D54A17344C}" dt="2025-10-01T21:55:32.926" v="2032" actId="478"/>
          <ac:picMkLst>
            <pc:docMk/>
            <pc:sldMk cId="3902259079" sldId="291"/>
            <ac:picMk id="13" creationId="{760077D9-61E1-D795-BE0E-AEDBB80C08F8}"/>
          </ac:picMkLst>
        </pc:picChg>
      </pc:sldChg>
      <pc:sldChg chg="addSp delSp modSp add mod setBg">
        <pc:chgData name="Damir Huremović" userId="98545fef-fcb2-45ad-9ff2-3c949c0779bb" providerId="ADAL" clId="{FA409453-4932-4A57-B95F-C5D54A17344C}" dt="2025-10-02T06:53:03.878" v="4999" actId="20577"/>
        <pc:sldMkLst>
          <pc:docMk/>
          <pc:sldMk cId="3945128285" sldId="292"/>
        </pc:sldMkLst>
        <pc:spChg chg="mod">
          <ac:chgData name="Damir Huremović" userId="98545fef-fcb2-45ad-9ff2-3c949c0779bb" providerId="ADAL" clId="{FA409453-4932-4A57-B95F-C5D54A17344C}" dt="2025-10-02T05:53:46.384" v="4849" actId="404"/>
          <ac:spMkLst>
            <pc:docMk/>
            <pc:sldMk cId="3945128285" sldId="292"/>
            <ac:spMk id="2" creationId="{F9179ED7-2B3E-4889-4E3C-415B94BDA1CC}"/>
          </ac:spMkLst>
        </pc:spChg>
        <pc:spChg chg="mod">
          <ac:chgData name="Damir Huremović" userId="98545fef-fcb2-45ad-9ff2-3c949c0779bb" providerId="ADAL" clId="{FA409453-4932-4A57-B95F-C5D54A17344C}" dt="2025-10-02T06:53:03.878" v="4999" actId="20577"/>
          <ac:spMkLst>
            <pc:docMk/>
            <pc:sldMk cId="3945128285" sldId="292"/>
            <ac:spMk id="3" creationId="{BA515625-6976-247F-6E24-606A3F8F7C30}"/>
          </ac:spMkLst>
        </pc:spChg>
        <pc:picChg chg="del">
          <ac:chgData name="Damir Huremović" userId="98545fef-fcb2-45ad-9ff2-3c949c0779bb" providerId="ADAL" clId="{FA409453-4932-4A57-B95F-C5D54A17344C}" dt="2025-10-01T22:09:32.992" v="2577" actId="478"/>
          <ac:picMkLst>
            <pc:docMk/>
            <pc:sldMk cId="3945128285" sldId="292"/>
            <ac:picMk id="7" creationId="{43B22828-A6B5-FB59-23B1-656122EF1657}"/>
          </ac:picMkLst>
        </pc:picChg>
        <pc:picChg chg="add mod">
          <ac:chgData name="Damir Huremović" userId="98545fef-fcb2-45ad-9ff2-3c949c0779bb" providerId="ADAL" clId="{FA409453-4932-4A57-B95F-C5D54A17344C}" dt="2025-10-01T22:09:45.864" v="2582"/>
          <ac:picMkLst>
            <pc:docMk/>
            <pc:sldMk cId="3945128285" sldId="292"/>
            <ac:picMk id="12" creationId="{C86850B4-B777-CC0A-38CE-7E6F64788F47}"/>
          </ac:picMkLst>
        </pc:picChg>
      </pc:sldChg>
      <pc:sldChg chg="addSp delSp modSp add mod ord setBg modNotesTx">
        <pc:chgData name="Damir Huremović" userId="98545fef-fcb2-45ad-9ff2-3c949c0779bb" providerId="ADAL" clId="{FA409453-4932-4A57-B95F-C5D54A17344C}" dt="2025-10-02T06:53:17.087" v="5003" actId="6549"/>
        <pc:sldMkLst>
          <pc:docMk/>
          <pc:sldMk cId="3130430327" sldId="293"/>
        </pc:sldMkLst>
        <pc:spChg chg="mod">
          <ac:chgData name="Damir Huremović" userId="98545fef-fcb2-45ad-9ff2-3c949c0779bb" providerId="ADAL" clId="{FA409453-4932-4A57-B95F-C5D54A17344C}" dt="2025-10-02T05:54:21.191" v="4852" actId="255"/>
          <ac:spMkLst>
            <pc:docMk/>
            <pc:sldMk cId="3130430327" sldId="293"/>
            <ac:spMk id="2" creationId="{F9179ED7-2B3E-4889-4E3C-415B94BDA1CC}"/>
          </ac:spMkLst>
        </pc:spChg>
        <pc:spChg chg="mod">
          <ac:chgData name="Damir Huremović" userId="98545fef-fcb2-45ad-9ff2-3c949c0779bb" providerId="ADAL" clId="{FA409453-4932-4A57-B95F-C5D54A17344C}" dt="2025-10-02T06:53:17.087" v="5003" actId="6549"/>
          <ac:spMkLst>
            <pc:docMk/>
            <pc:sldMk cId="3130430327" sldId="293"/>
            <ac:spMk id="3" creationId="{BA515625-6976-247F-6E24-606A3F8F7C30}"/>
          </ac:spMkLst>
        </pc:spChg>
        <pc:picChg chg="del">
          <ac:chgData name="Damir Huremović" userId="98545fef-fcb2-45ad-9ff2-3c949c0779bb" providerId="ADAL" clId="{FA409453-4932-4A57-B95F-C5D54A17344C}" dt="2025-10-01T22:09:29.806" v="2576" actId="478"/>
          <ac:picMkLst>
            <pc:docMk/>
            <pc:sldMk cId="3130430327" sldId="293"/>
            <ac:picMk id="7" creationId="{43B22828-A6B5-FB59-23B1-656122EF1657}"/>
          </ac:picMkLst>
        </pc:picChg>
        <pc:picChg chg="add mod">
          <ac:chgData name="Damir Huremović" userId="98545fef-fcb2-45ad-9ff2-3c949c0779bb" providerId="ADAL" clId="{FA409453-4932-4A57-B95F-C5D54A17344C}" dt="2025-10-01T22:09:42.784" v="2581" actId="1076"/>
          <ac:picMkLst>
            <pc:docMk/>
            <pc:sldMk cId="3130430327" sldId="293"/>
            <ac:picMk id="12" creationId="{39AE1CB4-4236-A233-6D06-8244B807FB7F}"/>
          </ac:picMkLst>
        </pc:picChg>
        <pc:picChg chg="del">
          <ac:chgData name="Damir Huremović" userId="98545fef-fcb2-45ad-9ff2-3c949c0779bb" providerId="ADAL" clId="{FA409453-4932-4A57-B95F-C5D54A17344C}" dt="2025-10-01T22:07:51.492" v="2543" actId="478"/>
          <ac:picMkLst>
            <pc:docMk/>
            <pc:sldMk cId="3130430327" sldId="293"/>
            <ac:picMk id="13" creationId="{760077D9-61E1-D795-BE0E-AEDBB80C08F8}"/>
          </ac:picMkLst>
        </pc:picChg>
        <pc:picChg chg="add mod">
          <ac:chgData name="Damir Huremović" userId="98545fef-fcb2-45ad-9ff2-3c949c0779bb" providerId="ADAL" clId="{FA409453-4932-4A57-B95F-C5D54A17344C}" dt="2025-10-01T22:13:35.493" v="2671" actId="1076"/>
          <ac:picMkLst>
            <pc:docMk/>
            <pc:sldMk cId="3130430327" sldId="293"/>
            <ac:picMk id="15" creationId="{A7C09F19-726C-D7CB-189B-46BF85D0611E}"/>
          </ac:picMkLst>
        </pc:picChg>
      </pc:sldChg>
      <pc:sldChg chg="addSp delSp modSp add del mod">
        <pc:chgData name="Damir Huremović" userId="98545fef-fcb2-45ad-9ff2-3c949c0779bb" providerId="ADAL" clId="{FA409453-4932-4A57-B95F-C5D54A17344C}" dt="2025-10-01T22:43:58.353" v="4245" actId="47"/>
        <pc:sldMkLst>
          <pc:docMk/>
          <pc:sldMk cId="343384881" sldId="294"/>
        </pc:sldMkLst>
        <pc:spChg chg="mod">
          <ac:chgData name="Damir Huremović" userId="98545fef-fcb2-45ad-9ff2-3c949c0779bb" providerId="ADAL" clId="{FA409453-4932-4A57-B95F-C5D54A17344C}" dt="2025-10-01T22:26:44.580" v="3443" actId="1076"/>
          <ac:spMkLst>
            <pc:docMk/>
            <pc:sldMk cId="343384881" sldId="294"/>
            <ac:spMk id="2" creationId="{F9179ED7-2B3E-4889-4E3C-415B94BDA1CC}"/>
          </ac:spMkLst>
        </pc:spChg>
        <pc:picChg chg="add mod">
          <ac:chgData name="Damir Huremović" userId="98545fef-fcb2-45ad-9ff2-3c949c0779bb" providerId="ADAL" clId="{FA409453-4932-4A57-B95F-C5D54A17344C}" dt="2025-10-01T22:25:11.808" v="3362"/>
          <ac:picMkLst>
            <pc:docMk/>
            <pc:sldMk cId="343384881" sldId="294"/>
            <ac:picMk id="7" creationId="{6545D6DB-0B37-655C-DB2C-415A4FF91A19}"/>
          </ac:picMkLst>
        </pc:picChg>
        <pc:picChg chg="del">
          <ac:chgData name="Damir Huremović" userId="98545fef-fcb2-45ad-9ff2-3c949c0779bb" providerId="ADAL" clId="{FA409453-4932-4A57-B95F-C5D54A17344C}" dt="2025-10-01T22:25:11.570" v="3361" actId="478"/>
          <ac:picMkLst>
            <pc:docMk/>
            <pc:sldMk cId="343384881" sldId="294"/>
            <ac:picMk id="12" creationId="{C86850B4-B777-CC0A-38CE-7E6F64788F47}"/>
          </ac:picMkLst>
        </pc:picChg>
      </pc:sldChg>
      <pc:sldChg chg="addSp delSp modSp add mod">
        <pc:chgData name="Damir Huremović" userId="98545fef-fcb2-45ad-9ff2-3c949c0779bb" providerId="ADAL" clId="{FA409453-4932-4A57-B95F-C5D54A17344C}" dt="2025-10-02T05:54:36.586" v="4854" actId="255"/>
        <pc:sldMkLst>
          <pc:docMk/>
          <pc:sldMk cId="1829372972" sldId="295"/>
        </pc:sldMkLst>
        <pc:spChg chg="mod">
          <ac:chgData name="Damir Huremović" userId="98545fef-fcb2-45ad-9ff2-3c949c0779bb" providerId="ADAL" clId="{FA409453-4932-4A57-B95F-C5D54A17344C}" dt="2025-10-02T05:54:36.586" v="4854" actId="255"/>
          <ac:spMkLst>
            <pc:docMk/>
            <pc:sldMk cId="1829372972" sldId="295"/>
            <ac:spMk id="2" creationId="{F9179ED7-2B3E-4889-4E3C-415B94BDA1CC}"/>
          </ac:spMkLst>
        </pc:spChg>
        <pc:spChg chg="mod">
          <ac:chgData name="Damir Huremović" userId="98545fef-fcb2-45ad-9ff2-3c949c0779bb" providerId="ADAL" clId="{FA409453-4932-4A57-B95F-C5D54A17344C}" dt="2025-10-02T05:51:57.765" v="4802" actId="1076"/>
          <ac:spMkLst>
            <pc:docMk/>
            <pc:sldMk cId="1829372972" sldId="295"/>
            <ac:spMk id="3" creationId="{BA515625-6976-247F-6E24-606A3F8F7C30}"/>
          </ac:spMkLst>
        </pc:spChg>
        <pc:picChg chg="add mod">
          <ac:chgData name="Damir Huremović" userId="98545fef-fcb2-45ad-9ff2-3c949c0779bb" providerId="ADAL" clId="{FA409453-4932-4A57-B95F-C5D54A17344C}" dt="2025-10-01T22:25:05.504" v="3359"/>
          <ac:picMkLst>
            <pc:docMk/>
            <pc:sldMk cId="1829372972" sldId="295"/>
            <ac:picMk id="7" creationId="{5A6D2542-B4D1-D617-FF81-97210551B658}"/>
          </ac:picMkLst>
        </pc:picChg>
        <pc:picChg chg="del">
          <ac:chgData name="Damir Huremović" userId="98545fef-fcb2-45ad-9ff2-3c949c0779bb" providerId="ADAL" clId="{FA409453-4932-4A57-B95F-C5D54A17344C}" dt="2025-10-01T22:25:07.874" v="3360" actId="478"/>
          <ac:picMkLst>
            <pc:docMk/>
            <pc:sldMk cId="1829372972" sldId="295"/>
            <ac:picMk id="12" creationId="{C86850B4-B777-CC0A-38CE-7E6F64788F47}"/>
          </ac:picMkLst>
        </pc:picChg>
      </pc:sldChg>
      <pc:sldChg chg="addSp delSp modSp add mod ord modNotesTx">
        <pc:chgData name="Damir Huremović" userId="98545fef-fcb2-45ad-9ff2-3c949c0779bb" providerId="ADAL" clId="{FA409453-4932-4A57-B95F-C5D54A17344C}" dt="2025-10-02T06:52:38.827" v="4977" actId="20577"/>
        <pc:sldMkLst>
          <pc:docMk/>
          <pc:sldMk cId="45358861" sldId="296"/>
        </pc:sldMkLst>
        <pc:spChg chg="mod">
          <ac:chgData name="Damir Huremović" userId="98545fef-fcb2-45ad-9ff2-3c949c0779bb" providerId="ADAL" clId="{FA409453-4932-4A57-B95F-C5D54A17344C}" dt="2025-10-02T05:54:30.161" v="4853" actId="255"/>
          <ac:spMkLst>
            <pc:docMk/>
            <pc:sldMk cId="45358861" sldId="296"/>
            <ac:spMk id="2" creationId="{F9179ED7-2B3E-4889-4E3C-415B94BDA1CC}"/>
          </ac:spMkLst>
        </pc:spChg>
        <pc:spChg chg="mod">
          <ac:chgData name="Damir Huremović" userId="98545fef-fcb2-45ad-9ff2-3c949c0779bb" providerId="ADAL" clId="{FA409453-4932-4A57-B95F-C5D54A17344C}" dt="2025-10-02T06:52:38.827" v="4977" actId="20577"/>
          <ac:spMkLst>
            <pc:docMk/>
            <pc:sldMk cId="45358861" sldId="296"/>
            <ac:spMk id="3" creationId="{BA515625-6976-247F-6E24-606A3F8F7C30}"/>
          </ac:spMkLst>
        </pc:spChg>
        <pc:picChg chg="add mod">
          <ac:chgData name="Damir Huremović" userId="98545fef-fcb2-45ad-9ff2-3c949c0779bb" providerId="ADAL" clId="{FA409453-4932-4A57-B95F-C5D54A17344C}" dt="2025-10-01T22:27:33.389" v="3447"/>
          <ac:picMkLst>
            <pc:docMk/>
            <pc:sldMk cId="45358861" sldId="296"/>
            <ac:picMk id="7" creationId="{71A640B4-8680-86B8-629B-17F53DC5A804}"/>
          </ac:picMkLst>
        </pc:picChg>
        <pc:picChg chg="del">
          <ac:chgData name="Damir Huremović" userId="98545fef-fcb2-45ad-9ff2-3c949c0779bb" providerId="ADAL" clId="{FA409453-4932-4A57-B95F-C5D54A17344C}" dt="2025-10-01T22:27:29.233" v="3446" actId="478"/>
          <ac:picMkLst>
            <pc:docMk/>
            <pc:sldMk cId="45358861" sldId="296"/>
            <ac:picMk id="12" creationId="{39AE1CB4-4236-A233-6D06-8244B807FB7F}"/>
          </ac:picMkLst>
        </pc:picChg>
        <pc:picChg chg="add mod">
          <ac:chgData name="Damir Huremović" userId="98545fef-fcb2-45ad-9ff2-3c949c0779bb" providerId="ADAL" clId="{FA409453-4932-4A57-B95F-C5D54A17344C}" dt="2025-10-01T22:32:53.959" v="3663" actId="1076"/>
          <ac:picMkLst>
            <pc:docMk/>
            <pc:sldMk cId="45358861" sldId="296"/>
            <ac:picMk id="14" creationId="{7A4AC33A-CAFC-B5EA-CE5A-C28DF5240156}"/>
          </ac:picMkLst>
        </pc:picChg>
        <pc:picChg chg="del">
          <ac:chgData name="Damir Huremović" userId="98545fef-fcb2-45ad-9ff2-3c949c0779bb" providerId="ADAL" clId="{FA409453-4932-4A57-B95F-C5D54A17344C}" dt="2025-10-01T22:27:23.328" v="3445" actId="478"/>
          <ac:picMkLst>
            <pc:docMk/>
            <pc:sldMk cId="45358861" sldId="296"/>
            <ac:picMk id="15" creationId="{A7C09F19-726C-D7CB-189B-46BF85D0611E}"/>
          </ac:picMkLst>
        </pc:picChg>
      </pc:sldChg>
      <pc:sldChg chg="modSp add mod ord">
        <pc:chgData name="Damir Huremović" userId="98545fef-fcb2-45ad-9ff2-3c949c0779bb" providerId="ADAL" clId="{FA409453-4932-4A57-B95F-C5D54A17344C}" dt="2025-10-02T05:55:39.478" v="4876"/>
        <pc:sldMkLst>
          <pc:docMk/>
          <pc:sldMk cId="2907883415" sldId="297"/>
        </pc:sldMkLst>
        <pc:spChg chg="mod">
          <ac:chgData name="Damir Huremović" userId="98545fef-fcb2-45ad-9ff2-3c949c0779bb" providerId="ADAL" clId="{FA409453-4932-4A57-B95F-C5D54A17344C}" dt="2025-10-02T05:55:39.478" v="4876"/>
          <ac:spMkLst>
            <pc:docMk/>
            <pc:sldMk cId="2907883415" sldId="297"/>
            <ac:spMk id="2" creationId="{02650EC6-D24B-632D-F3A4-E262BEC69F2E}"/>
          </ac:spMkLst>
        </pc:spChg>
        <pc:spChg chg="mod">
          <ac:chgData name="Damir Huremović" userId="98545fef-fcb2-45ad-9ff2-3c949c0779bb" providerId="ADAL" clId="{FA409453-4932-4A57-B95F-C5D54A17344C}" dt="2025-10-02T05:51:52.087" v="4801" actId="1076"/>
          <ac:spMkLst>
            <pc:docMk/>
            <pc:sldMk cId="2907883415" sldId="297"/>
            <ac:spMk id="3" creationId="{965FA99B-F791-6153-4C35-8D8D900557BE}"/>
          </ac:spMkLst>
        </pc:spChg>
      </pc:sldChg>
      <pc:sldChg chg="modSp add del mod">
        <pc:chgData name="Damir Huremović" userId="98545fef-fcb2-45ad-9ff2-3c949c0779bb" providerId="ADAL" clId="{FA409453-4932-4A57-B95F-C5D54A17344C}" dt="2025-10-02T06:55:26.184" v="5067" actId="2696"/>
        <pc:sldMkLst>
          <pc:docMk/>
          <pc:sldMk cId="3622812507" sldId="298"/>
        </pc:sldMkLst>
        <pc:spChg chg="mod">
          <ac:chgData name="Damir Huremović" userId="98545fef-fcb2-45ad-9ff2-3c949c0779bb" providerId="ADAL" clId="{FA409453-4932-4A57-B95F-C5D54A17344C}" dt="2025-10-02T05:56:04.420" v="4894" actId="6549"/>
          <ac:spMkLst>
            <pc:docMk/>
            <pc:sldMk cId="3622812507" sldId="298"/>
            <ac:spMk id="2" creationId="{02650EC6-D24B-632D-F3A4-E262BEC69F2E}"/>
          </ac:spMkLst>
        </pc:spChg>
        <pc:spChg chg="mod">
          <ac:chgData name="Damir Huremović" userId="98545fef-fcb2-45ad-9ff2-3c949c0779bb" providerId="ADAL" clId="{FA409453-4932-4A57-B95F-C5D54A17344C}" dt="2025-10-02T06:55:22.430" v="5066" actId="20577"/>
          <ac:spMkLst>
            <pc:docMk/>
            <pc:sldMk cId="3622812507" sldId="298"/>
            <ac:spMk id="3" creationId="{965FA99B-F791-6153-4C35-8D8D900557BE}"/>
          </ac:spMkLst>
        </pc:spChg>
      </pc:sldChg>
    </pc:docChg>
  </pc:docChgLst>
  <pc:docChgLst>
    <pc:chgData name="Damir Huremović" userId="98545fef-fcb2-45ad-9ff2-3c949c0779bb" providerId="ADAL" clId="{078A81B4-D945-4589-AF7B-125FEFBD49DD}"/>
    <pc:docChg chg="custSel delSld modSld">
      <pc:chgData name="Damir Huremović" userId="98545fef-fcb2-45ad-9ff2-3c949c0779bb" providerId="ADAL" clId="{078A81B4-D945-4589-AF7B-125FEFBD49DD}" dt="2024-12-23T07:32:57.001" v="22" actId="6549"/>
      <pc:docMkLst>
        <pc:docMk/>
      </pc:docMkLst>
      <pc:sldChg chg="modSp mod">
        <pc:chgData name="Damir Huremović" userId="98545fef-fcb2-45ad-9ff2-3c949c0779bb" providerId="ADAL" clId="{078A81B4-D945-4589-AF7B-125FEFBD49DD}" dt="2024-12-23T07:32:57.001" v="22" actId="6549"/>
        <pc:sldMkLst>
          <pc:docMk/>
          <pc:sldMk cId="1583250513" sldId="256"/>
        </pc:sldMkLst>
        <pc:spChg chg="mod">
          <ac:chgData name="Damir Huremović" userId="98545fef-fcb2-45ad-9ff2-3c949c0779bb" providerId="ADAL" clId="{078A81B4-D945-4589-AF7B-125FEFBD49DD}" dt="2024-12-23T07:32:57.001" v="22" actId="6549"/>
          <ac:spMkLst>
            <pc:docMk/>
            <pc:sldMk cId="1583250513" sldId="256"/>
            <ac:spMk id="2" creationId="{46F91889-FE09-203A-A882-6AC8BB7AEAC9}"/>
          </ac:spMkLst>
        </pc:spChg>
      </pc:sldChg>
      <pc:sldChg chg="del">
        <pc:chgData name="Damir Huremović" userId="98545fef-fcb2-45ad-9ff2-3c949c0779bb" providerId="ADAL" clId="{078A81B4-D945-4589-AF7B-125FEFBD49DD}" dt="2024-12-23T07:32:03.361" v="2" actId="47"/>
        <pc:sldMkLst>
          <pc:docMk/>
          <pc:sldMk cId="2789505869" sldId="257"/>
        </pc:sldMkLst>
      </pc:sldChg>
      <pc:sldChg chg="del">
        <pc:chgData name="Damir Huremović" userId="98545fef-fcb2-45ad-9ff2-3c949c0779bb" providerId="ADAL" clId="{078A81B4-D945-4589-AF7B-125FEFBD49DD}" dt="2024-12-23T07:32:04.531" v="3" actId="47"/>
        <pc:sldMkLst>
          <pc:docMk/>
          <pc:sldMk cId="1212256961" sldId="258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647514872" sldId="260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789463176" sldId="262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2145417681" sldId="263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2900052346" sldId="264"/>
        </pc:sldMkLst>
      </pc:sldChg>
      <pc:sldChg chg="delSp modSp mod">
        <pc:chgData name="Damir Huremović" userId="98545fef-fcb2-45ad-9ff2-3c949c0779bb" providerId="ADAL" clId="{078A81B4-D945-4589-AF7B-125FEFBD49DD}" dt="2024-12-23T07:32:40.944" v="15" actId="6549"/>
        <pc:sldMkLst>
          <pc:docMk/>
          <pc:sldMk cId="2057451212" sldId="265"/>
        </pc:sldMkLst>
        <pc:spChg chg="mod">
          <ac:chgData name="Damir Huremović" userId="98545fef-fcb2-45ad-9ff2-3c949c0779bb" providerId="ADAL" clId="{078A81B4-D945-4589-AF7B-125FEFBD49DD}" dt="2024-12-23T07:32:40.944" v="15" actId="6549"/>
          <ac:spMkLst>
            <pc:docMk/>
            <pc:sldMk cId="2057451212" sldId="265"/>
            <ac:spMk id="2" creationId="{6B49D821-A2F1-5938-131A-4C2F70C9135A}"/>
          </ac:spMkLst>
        </pc:spChg>
        <pc:spChg chg="mod">
          <ac:chgData name="Damir Huremović" userId="98545fef-fcb2-45ad-9ff2-3c949c0779bb" providerId="ADAL" clId="{078A81B4-D945-4589-AF7B-125FEFBD49DD}" dt="2024-12-23T07:32:39.061" v="14" actId="6549"/>
          <ac:spMkLst>
            <pc:docMk/>
            <pc:sldMk cId="2057451212" sldId="265"/>
            <ac:spMk id="3" creationId="{8D2443F8-331A-9B57-FD10-7592EA9714DC}"/>
          </ac:spMkLst>
        </pc:spChg>
        <pc:spChg chg="del">
          <ac:chgData name="Damir Huremović" userId="98545fef-fcb2-45ad-9ff2-3c949c0779bb" providerId="ADAL" clId="{078A81B4-D945-4589-AF7B-125FEFBD49DD}" dt="2024-12-23T07:32:15.208" v="6" actId="478"/>
          <ac:spMkLst>
            <pc:docMk/>
            <pc:sldMk cId="2057451212" sldId="265"/>
            <ac:spMk id="5" creationId="{484808F7-0167-D41F-FBC2-66A4AF97ACB8}"/>
          </ac:spMkLst>
        </pc:spChg>
        <pc:spChg chg="del">
          <ac:chgData name="Damir Huremović" userId="98545fef-fcb2-45ad-9ff2-3c949c0779bb" providerId="ADAL" clId="{078A81B4-D945-4589-AF7B-125FEFBD49DD}" dt="2024-12-23T07:32:15.808" v="7" actId="478"/>
          <ac:spMkLst>
            <pc:docMk/>
            <pc:sldMk cId="2057451212" sldId="265"/>
            <ac:spMk id="6" creationId="{F5635F85-80C1-BC8C-7788-1847BE1353E1}"/>
          </ac:spMkLst>
        </pc:spChg>
        <pc:picChg chg="del">
          <ac:chgData name="Damir Huremović" userId="98545fef-fcb2-45ad-9ff2-3c949c0779bb" providerId="ADAL" clId="{078A81B4-D945-4589-AF7B-125FEFBD49DD}" dt="2024-12-23T07:32:14.777" v="5" actId="478"/>
          <ac:picMkLst>
            <pc:docMk/>
            <pc:sldMk cId="2057451212" sldId="265"/>
            <ac:picMk id="4" creationId="{0BA567B4-240E-DF29-6B24-348B87F3E730}"/>
          </ac:picMkLst>
        </pc:picChg>
      </pc:sldChg>
      <pc:sldChg chg="del">
        <pc:chgData name="Damir Huremović" userId="98545fef-fcb2-45ad-9ff2-3c949c0779bb" providerId="ADAL" clId="{078A81B4-D945-4589-AF7B-125FEFBD49DD}" dt="2024-12-23T07:32:00.677" v="0" actId="47"/>
        <pc:sldMkLst>
          <pc:docMk/>
          <pc:sldMk cId="6882792" sldId="266"/>
        </pc:sldMkLst>
      </pc:sldChg>
      <pc:sldChg chg="del">
        <pc:chgData name="Damir Huremović" userId="98545fef-fcb2-45ad-9ff2-3c949c0779bb" providerId="ADAL" clId="{078A81B4-D945-4589-AF7B-125FEFBD49DD}" dt="2024-12-23T07:32:02.560" v="1" actId="47"/>
        <pc:sldMkLst>
          <pc:docMk/>
          <pc:sldMk cId="3037507821" sldId="267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733139460" sldId="268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1532786082" sldId="269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823906095" sldId="270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1617911836" sldId="271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3742092259" sldId="272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1483632216" sldId="273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3201819412" sldId="274"/>
        </pc:sldMkLst>
      </pc:sldChg>
      <pc:sldChg chg="delSp modSp mod">
        <pc:chgData name="Damir Huremović" userId="98545fef-fcb2-45ad-9ff2-3c949c0779bb" providerId="ADAL" clId="{078A81B4-D945-4589-AF7B-125FEFBD49DD}" dt="2024-12-23T07:32:50.201" v="21" actId="478"/>
        <pc:sldMkLst>
          <pc:docMk/>
          <pc:sldMk cId="4140144492" sldId="275"/>
        </pc:sldMkLst>
        <pc:spChg chg="del mod">
          <ac:chgData name="Damir Huremović" userId="98545fef-fcb2-45ad-9ff2-3c949c0779bb" providerId="ADAL" clId="{078A81B4-D945-4589-AF7B-125FEFBD49DD}" dt="2024-12-23T07:32:48.480" v="20"/>
          <ac:spMkLst>
            <pc:docMk/>
            <pc:sldMk cId="4140144492" sldId="275"/>
            <ac:spMk id="7" creationId="{8D64F585-07F1-6EE7-AF79-4D1EBCAB1D7A}"/>
          </ac:spMkLst>
        </pc:spChg>
        <pc:spChg chg="del">
          <ac:chgData name="Damir Huremović" userId="98545fef-fcb2-45ad-9ff2-3c949c0779bb" providerId="ADAL" clId="{078A81B4-D945-4589-AF7B-125FEFBD49DD}" dt="2024-12-23T07:32:50.201" v="21" actId="478"/>
          <ac:spMkLst>
            <pc:docMk/>
            <pc:sldMk cId="4140144492" sldId="275"/>
            <ac:spMk id="11" creationId="{E647A84F-5D89-5E68-5EEA-650E4F700C61}"/>
          </ac:spMkLst>
        </pc:spChg>
        <pc:picChg chg="del">
          <ac:chgData name="Damir Huremović" userId="98545fef-fcb2-45ad-9ff2-3c949c0779bb" providerId="ADAL" clId="{078A81B4-D945-4589-AF7B-125FEFBD49DD}" dt="2024-12-23T07:32:48.479" v="18" actId="478"/>
          <ac:picMkLst>
            <pc:docMk/>
            <pc:sldMk cId="4140144492" sldId="275"/>
            <ac:picMk id="5" creationId="{E6FA5062-DEDF-3E3B-E33D-FF5DF62D0CD7}"/>
          </ac:picMkLst>
        </pc:picChg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856771234" sldId="276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2157407168" sldId="278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1412845712" sldId="280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2409183867" sldId="281"/>
        </pc:sldMkLst>
      </pc:sldChg>
      <pc:sldChg chg="del">
        <pc:chgData name="Damir Huremović" userId="98545fef-fcb2-45ad-9ff2-3c949c0779bb" providerId="ADAL" clId="{078A81B4-D945-4589-AF7B-125FEFBD49DD}" dt="2024-12-23T07:32:10.543" v="4" actId="47"/>
        <pc:sldMkLst>
          <pc:docMk/>
          <pc:sldMk cId="712829728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28285-1E5E-4999-9202-755920180A8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C921-CCB1-4216-93D3-72212A3F1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2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/>
              <a:t>Gre se za obsežen projekt v katerem sodeluje 33 partnerjev, ki delujejo v celotni vrednostni verigi permanentnih magnetov z elementi redke zemlje. </a:t>
            </a:r>
          </a:p>
          <a:p>
            <a:r>
              <a:rPr lang="sl-SI" sz="2400" dirty="0"/>
              <a:t>Namen projekta vzpostaviti in demonstrirati delovanje novega, finančno in okoljsko učinkovitega postopka izločanja, ločevanja in procesiranja permanentnih magnetov z elementi redke zemlje.</a:t>
            </a:r>
          </a:p>
          <a:p>
            <a:r>
              <a:rPr lang="sl-SI" sz="2400" dirty="0"/>
              <a:t> Dodatno želi demonstrirati delovanje EU krožnega središča/vozlišča za permanentne magnete (EU PM hub) za spodbujanje tržno zanimivih krožnih tehnologij za obdelavo / reciklažo permanentnih magnetov. </a:t>
            </a:r>
          </a:p>
          <a:p>
            <a:r>
              <a:rPr lang="sl-SI" sz="2400" dirty="0"/>
              <a:t>Vloga ZEOS-a je pomoč pri opisu procesov zbiranja in razstavljanja, ter zagotavljanja permanentnih magnetov. </a:t>
            </a:r>
          </a:p>
          <a:p>
            <a:endParaRPr lang="sl-SI" sz="2400" dirty="0"/>
          </a:p>
          <a:p>
            <a:endParaRPr lang="sl-SI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4C921-CCB1-4216-93D3-72212A3F10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6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4C921-CCB1-4216-93D3-72212A3F10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2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Gre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se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ogromen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projekt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s 4</a:t>
            </a:r>
            <a:r>
              <a:rPr lang="sl-SI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4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partnerji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v 14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državah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, s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katerim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se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želi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vzpostaviti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»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središča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/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vozlišča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krožnost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« (Circularity hub). Ta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središča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bodo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služila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kot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stične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točke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pospeševanje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vlaganja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v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razvoj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področja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izrabe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raznovrstnih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odpadkov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.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Predvidena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so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središča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v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različnih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stopnjah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, v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Sloveniji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se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bo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eksperimentalno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proučila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vzpostavitev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najosnovnejše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faze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t.j.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»seed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huba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«. »Seed hub-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« so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prvi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korak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, k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vzpostavitvi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kasnejšega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»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središča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krožnost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«,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sestavljeni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so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iz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ene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do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nekaj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organizacij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ter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svoje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delovanje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potrebujejo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minimalne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vložke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.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Izbrano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je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bilo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Velenje,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katerega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je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na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voljo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ogromno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sredstev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prestrukturiranje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regije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.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Posredni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cilj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je, da bi se del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teh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sredstev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namenil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razvoj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 Nova" panose="020B0504020202020204" pitchFamily="34" charset="0"/>
              </a:rPr>
              <a:t>reciklaže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Nova" panose="020B0504020202020204" pitchFamily="34" charset="0"/>
              </a:rPr>
              <a:t> OEEO. </a:t>
            </a:r>
            <a:endParaRPr lang="sl-SI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4C921-CCB1-4216-93D3-72212A3F10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8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4C921-CCB1-4216-93D3-72212A3F10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1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V okviru projekta bo ZEOS prevzel vlogo pilotnega testiranja ekonomskih modelov, razvitih v delovnem paketu 1 (DP1), z uporabo diagnostičnih orodij in protokolov iz DP2, skupaj s pomočjo platforme razvite v DP3. ZEOS bo imel osrednjo vlogo DP4, kjer bo prevzel vodstvo in koordinacijo, hkrati pa bo aktiven tudi v drugih delovnih paketih, kjer bo nudil podporo in sodelovanje z ostalimi projektnimi partnerji. ZEOS bo imel pomembno vlogo tudi pri komunikacijskih in </a:t>
            </a:r>
            <a:r>
              <a:rPr lang="sl-SI" sz="1800" dirty="0" err="1"/>
              <a:t>diseminacijskih</a:t>
            </a:r>
            <a:r>
              <a:rPr lang="sl-SI" sz="1800" dirty="0"/>
              <a:t> </a:t>
            </a:r>
            <a:r>
              <a:rPr lang="sl-SI" sz="1800" dirty="0" err="1"/>
              <a:t>aktivnostih.Obzorje</a:t>
            </a:r>
            <a:r>
              <a:rPr lang="sl-SI" sz="1800" dirty="0"/>
              <a:t> Evropa,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4C921-CCB1-4216-93D3-72212A3F10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9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4C921-CCB1-4216-93D3-72212A3F10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Od velikih, dlje </a:t>
            </a:r>
            <a:r>
              <a:rPr lang="sl-SI" dirty="0" err="1"/>
              <a:t>tr</a:t>
            </a:r>
            <a:endParaRPr lang="sl-SI" dirty="0"/>
          </a:p>
          <a:p>
            <a:r>
              <a:rPr lang="sl-SI" dirty="0"/>
              <a:t>Znanje – informacije, podatki, na podlagi katerih lahko ukrepamo</a:t>
            </a:r>
          </a:p>
          <a:p>
            <a:r>
              <a:rPr lang="sl-SI" dirty="0" err="1"/>
              <a:t>Stroskovna</a:t>
            </a:r>
            <a:r>
              <a:rPr lang="sl-SI" dirty="0"/>
              <a:t> učinkovitosti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4C921-CCB1-4216-93D3-72212A3F10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1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Od velikih, dlje </a:t>
            </a:r>
            <a:r>
              <a:rPr lang="sl-SI" dirty="0" err="1"/>
              <a:t>tr</a:t>
            </a:r>
            <a:endParaRPr lang="sl-SI" dirty="0"/>
          </a:p>
          <a:p>
            <a:r>
              <a:rPr lang="sl-SI" dirty="0"/>
              <a:t>Znanje – informacije, podatki, na podlagi katerih lahko ukrepamo</a:t>
            </a:r>
          </a:p>
          <a:p>
            <a:r>
              <a:rPr lang="sl-SI" dirty="0" err="1"/>
              <a:t>Stroskovna</a:t>
            </a:r>
            <a:r>
              <a:rPr lang="sl-SI" dirty="0"/>
              <a:t> učinkovitosti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4C921-CCB1-4216-93D3-72212A3F10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3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6826-4503-A700-F05E-D1B298BC9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5543F-D37C-820E-C354-872E017E0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E7956-2AFE-B946-745F-C1EDDE7E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20A2A-6F2A-9A6C-CA35-911E52F5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BD630-4517-13C0-7D36-595C1513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9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465F-A580-B2EF-10A6-001F328B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F3259-2A31-2138-05E0-515AEFC75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4848-FF5F-075B-AD53-C2E85BF2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7B0C9-17FC-8A54-CFAD-DB0EA953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6F6D9-8C5F-B149-8B66-AA15763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9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29D23-7676-4396-9B99-E95524A5A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4E54B-826C-6AD2-9236-17B8C62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9BB4D-4766-CA12-BC92-92FB8810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0663E-65D5-F908-8738-E50F7974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76A9-9D25-D12C-A426-0BB2B9C4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6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F5C9-5329-29A6-10AA-F47A9933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DD0E-F305-CBF9-FB54-D5692C8A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869D7-705A-A3D5-19B9-9888FCFE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37C2D-1CEE-024B-4E36-EF8F89B7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CDE1-0CFF-A5EC-3ACB-C32BF046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7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651F-5CFC-7E01-ADD2-F5795C7C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F85FD-6C5D-032A-D9D2-2D96CAF8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67ABC-FFF6-FB54-1550-6F5924B4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37EC3-8AF8-F846-A776-E84B10AE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F125-E89B-4F81-9E64-6320B007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6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AF38-3D5D-3955-C4B5-D3087A60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A4623-DD40-CF9F-838E-FB5386314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27163-181D-75F4-E2A4-8CF2497D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40E60-2B5D-15A9-BBA4-DFDF7E8C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E09A9-FB68-8A2D-1CC6-E5922E34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4937E-2E46-7D7D-741F-C1185F43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7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E0C1-A7D7-AA97-3D53-B95AC987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2E208-8C1C-CE7A-0D53-94A983C5F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C71D-A1DC-A436-690B-30567BFF7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AB3E3-1BCB-ED21-5469-6D45EA229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667A7-5EBB-FD2D-2F19-A12CBC936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75C3B-D4FF-D29C-F169-4399AFCD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6133A-3864-713D-4FBB-06DB5C77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670CE-7F52-CC86-4503-AF957BA5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5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2829-4AC6-23D9-DCB2-356E510F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0AA7B-CD7F-2021-1273-F5EEADD4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7FEDB-0278-B188-1268-C282D2FD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8E097-384D-BBF4-11A2-8B9CF386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2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0802C-39C5-1F95-D63F-649908C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FE762-F681-6A5D-3A6B-B3DE87EE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BC497-FED8-9496-D3FB-8D6D7F03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6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3346-9BBD-FB27-A3D4-CF186972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3F6CA-73D6-CF3D-FC0C-0E95DC5E1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6C87E-94DF-C4F5-3016-7F4EAABA8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BDF62-0E03-760B-DB47-0A26D8CD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C1C69-0263-E630-C969-72BC3D28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FD2D-7D64-7A3F-A8C4-91E69A2A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3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9A7C-A35D-CFA5-148E-DE993FCC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0E911-117A-60A3-E24C-2DCC61949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7F293-9EFB-AB6E-D717-078849A8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828F7-690C-A4DB-DD5E-6E59E58B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63809-44B2-0476-0514-FC047B43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9AAB1-2B38-9F9B-3A11-B3CDA915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12B68-D9C1-C18E-9E43-F1DAD71E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23748-5EB7-B9D7-483B-0DA69BB17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BE732-FEA4-4A8D-00AC-2A7D7BBA8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F81B-A893-40BA-84FD-FBDF4670E94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E85FA-3687-2551-6D5B-9A09D8188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FFF25-CD64-35FC-925B-FAD0797C5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9CF3-33A7-44AA-B8E6-86088B63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9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urska.dolinsek@zeos.si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1889-FE09-203A-A882-6AC8BB7AE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5" y="1732751"/>
            <a:ext cx="11375572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4400" b="1" dirty="0">
                <a:solidFill>
                  <a:srgbClr val="40404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PROJEKTI ZEOS-a</a:t>
            </a:r>
            <a:br>
              <a:rPr lang="sl-SI" sz="2400" b="1" dirty="0">
                <a:solidFill>
                  <a:srgbClr val="40404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rgbClr val="40404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tekoči in prihodnji projekti za bolj trajnostno ravnanje z e-napravami / e-odpadom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286CBCA-C993-1824-C8DF-925F7BD6C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" y="5741988"/>
            <a:ext cx="25606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">
            <a:extLst>
              <a:ext uri="{FF2B5EF4-FFF2-40B4-BE49-F238E27FC236}">
                <a16:creationId xmlns:a16="http://schemas.microsoft.com/office/drawing/2014/main" id="{17376050-B0EE-074B-F1C9-6F6A651DF37A}"/>
              </a:ext>
            </a:extLst>
          </p:cNvPr>
          <p:cNvGrpSpPr>
            <a:grpSpLocks/>
          </p:cNvGrpSpPr>
          <p:nvPr/>
        </p:nvGrpSpPr>
        <p:grpSpPr bwMode="auto">
          <a:xfrm>
            <a:off x="3357322" y="5630863"/>
            <a:ext cx="8405813" cy="963612"/>
            <a:chOff x="132492" y="5350025"/>
            <a:chExt cx="11927016" cy="1439360"/>
          </a:xfrm>
        </p:grpSpPr>
        <p:pic>
          <p:nvPicPr>
            <p:cNvPr id="6" name="Picture 10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FEAC207A-71AB-94DE-46EA-99EBBCB18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45"/>
            <a:stretch>
              <a:fillRect/>
            </a:stretch>
          </p:blipFill>
          <p:spPr bwMode="auto">
            <a:xfrm>
              <a:off x="5364432" y="5350025"/>
              <a:ext cx="2379734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A white line art of a game controller&#10;&#10;Description automatically generated">
              <a:extLst>
                <a:ext uri="{FF2B5EF4-FFF2-40B4-BE49-F238E27FC236}">
                  <a16:creationId xmlns:a16="http://schemas.microsoft.com/office/drawing/2014/main" id="{E18A12E8-17D7-82FF-702E-C8AB0AF0D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r="7817"/>
            <a:stretch>
              <a:fillRect/>
            </a:stretch>
          </p:blipFill>
          <p:spPr bwMode="auto">
            <a:xfrm>
              <a:off x="132492" y="5392532"/>
              <a:ext cx="5812470" cy="13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 white line drawing of a radio&#10;&#10;Description automatically generated">
              <a:extLst>
                <a:ext uri="{FF2B5EF4-FFF2-40B4-BE49-F238E27FC236}">
                  <a16:creationId xmlns:a16="http://schemas.microsoft.com/office/drawing/2014/main" id="{2633ECAF-7C74-C780-5807-804F91901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45"/>
            <a:stretch>
              <a:fillRect/>
            </a:stretch>
          </p:blipFill>
          <p:spPr bwMode="auto">
            <a:xfrm rot="-1807463">
              <a:off x="2978532" y="5396635"/>
              <a:ext cx="1054657" cy="128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A white outline of a lamp and a printer&#10;&#10;Description automatically generated">
              <a:extLst>
                <a:ext uri="{FF2B5EF4-FFF2-40B4-BE49-F238E27FC236}">
                  <a16:creationId xmlns:a16="http://schemas.microsoft.com/office/drawing/2014/main" id="{0248F79A-B1E2-8412-E256-81494D8C6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/>
            <a:stretch>
              <a:fillRect/>
            </a:stretch>
          </p:blipFill>
          <p:spPr bwMode="auto">
            <a:xfrm>
              <a:off x="6879229" y="5466387"/>
              <a:ext cx="3361015" cy="124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5BA14D3E-FC27-929E-7AD8-C201943F5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5" r="7561"/>
            <a:stretch>
              <a:fillRect/>
            </a:stretch>
          </p:blipFill>
          <p:spPr bwMode="auto">
            <a:xfrm>
              <a:off x="9679773" y="5461720"/>
              <a:ext cx="237973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F1E1204A-3A08-2B12-6646-B6AA869C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304800"/>
            <a:ext cx="30464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hor and Date">
            <a:extLst>
              <a:ext uri="{FF2B5EF4-FFF2-40B4-BE49-F238E27FC236}">
                <a16:creationId xmlns:a16="http://schemas.microsoft.com/office/drawing/2014/main" id="{5C284DDF-F508-6233-73F3-F456F461B025}"/>
              </a:ext>
            </a:extLst>
          </p:cNvPr>
          <p:cNvSpPr txBox="1">
            <a:spLocks noChangeArrowheads="1"/>
          </p:cNvSpPr>
          <p:nvPr/>
        </p:nvSpPr>
        <p:spPr>
          <a:xfrm>
            <a:off x="868363" y="4911725"/>
            <a:ext cx="8162925" cy="32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12750">
              <a:spcBef>
                <a:spcPct val="0"/>
              </a:spcBef>
            </a:pPr>
            <a:r>
              <a:rPr lang="sl-SI" altLang="sl-SI" dirty="0">
                <a:solidFill>
                  <a:srgbClr val="404040"/>
                </a:solidFill>
                <a:latin typeface="Arial Nova Cond" panose="020B0506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Damir Huremović, 2. oktober 2025</a:t>
            </a:r>
          </a:p>
        </p:txBody>
      </p:sp>
    </p:spTree>
    <p:extLst>
      <p:ext uri="{BB962C8B-B14F-4D97-AF65-F5344CB8AC3E}">
        <p14:creationId xmlns:p14="http://schemas.microsoft.com/office/powerpoint/2010/main" val="158325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0EC6-D24B-632D-F3A4-E262BEC6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/>
              <a:t>SKUPNI PROJEKTI?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FA99B-F791-6153-4C35-8D8D9005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351338"/>
          </a:xfrm>
        </p:spPr>
        <p:txBody>
          <a:bodyPr>
            <a:noAutofit/>
          </a:bodyPr>
          <a:lstStyle/>
          <a:p>
            <a:r>
              <a:rPr lang="sl-SI" sz="2400" b="1" dirty="0"/>
              <a:t>Ključna pogoja:</a:t>
            </a:r>
          </a:p>
          <a:p>
            <a:pPr lvl="1"/>
            <a:r>
              <a:rPr lang="sl-SI" dirty="0"/>
              <a:t>Projekt mora biti koristen do te mere, da se v skrajnem primeru financira iz lastnih sredstev.</a:t>
            </a:r>
          </a:p>
          <a:p>
            <a:pPr lvl="1"/>
            <a:r>
              <a:rPr lang="sl-SI" dirty="0"/>
              <a:t>Projekt mora imeti posreden ali neposreden (pozitiven) vpliv na osnovno dejavnost podjetja.</a:t>
            </a:r>
          </a:p>
          <a:p>
            <a:pPr lvl="1"/>
            <a:endParaRPr lang="sl-SI" dirty="0"/>
          </a:p>
          <a:p>
            <a:r>
              <a:rPr lang="sl-SI" sz="2400" b="1" dirty="0"/>
              <a:t>Delitev po namenu</a:t>
            </a:r>
          </a:p>
          <a:p>
            <a:pPr lvl="1"/>
            <a:r>
              <a:rPr lang="sl-SI" b="1" i="1" dirty="0"/>
              <a:t>ozaveščanje</a:t>
            </a:r>
            <a:r>
              <a:rPr lang="sl-SI" dirty="0"/>
              <a:t> – informiranje in spreminjanje navad prebivalcev</a:t>
            </a:r>
          </a:p>
          <a:p>
            <a:pPr lvl="1"/>
            <a:r>
              <a:rPr lang="sl-SI" b="1" i="1" dirty="0"/>
              <a:t>oprema / infrastruktura </a:t>
            </a:r>
            <a:r>
              <a:rPr lang="sl-SI" dirty="0"/>
              <a:t>- predvsem oprema in prostor za zbiranje OEEO</a:t>
            </a:r>
          </a:p>
          <a:p>
            <a:pPr lvl="1"/>
            <a:r>
              <a:rPr lang="sl-SI" b="1" i="1" dirty="0"/>
              <a:t>znanje / tehnologija </a:t>
            </a:r>
            <a:r>
              <a:rPr lang="sl-SI" dirty="0"/>
              <a:t>- izboljšanje procesov zbiranja in reciklaže, digitalizacija</a:t>
            </a:r>
          </a:p>
          <a:p>
            <a:pPr lvl="1"/>
            <a:r>
              <a:rPr lang="sl-SI" b="1" i="1" dirty="0"/>
              <a:t>kadri in kompetence </a:t>
            </a:r>
            <a:r>
              <a:rPr lang="sl-SI" dirty="0"/>
              <a:t>- predvsem usposabljanje in razvoj kompetenc</a:t>
            </a:r>
          </a:p>
        </p:txBody>
      </p:sp>
    </p:spTree>
    <p:extLst>
      <p:ext uri="{BB962C8B-B14F-4D97-AF65-F5344CB8AC3E}">
        <p14:creationId xmlns:p14="http://schemas.microsoft.com/office/powerpoint/2010/main" val="134800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0EC6-D24B-632D-F3A4-E262BEC6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POVRATNE INFORMACIJE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FA99B-F791-6153-4C35-8D8D9005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pPr marL="0" indent="0">
              <a:buNone/>
            </a:pPr>
            <a:r>
              <a:rPr lang="sl-SI" sz="4400" b="1" dirty="0"/>
              <a:t>www.menti.com/</a:t>
            </a:r>
          </a:p>
          <a:p>
            <a:pPr marL="0" indent="0">
              <a:buNone/>
            </a:pPr>
            <a:r>
              <a:rPr lang="en-GB" sz="4400" b="1" i="0" dirty="0">
                <a:effectLst/>
                <a:latin typeface="MentiText"/>
              </a:rPr>
              <a:t>5397 1075 </a:t>
            </a:r>
            <a:endParaRPr lang="sl-SI" sz="4400" b="1" dirty="0"/>
          </a:p>
          <a:p>
            <a:endParaRPr lang="sl-SI" dirty="0"/>
          </a:p>
          <a:p>
            <a:r>
              <a:rPr lang="sl-SI" dirty="0"/>
              <a:t>Internet: GR</a:t>
            </a:r>
          </a:p>
          <a:p>
            <a:r>
              <a:rPr lang="sl-SI" dirty="0"/>
              <a:t>Geslo: 11110000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06E25-984D-E665-4F85-FD4AC0DE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274" y="881743"/>
            <a:ext cx="3829113" cy="39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>
            <a:extLst>
              <a:ext uri="{FF2B5EF4-FFF2-40B4-BE49-F238E27FC236}">
                <a16:creationId xmlns:a16="http://schemas.microsoft.com/office/drawing/2014/main" id="{5F491DD4-E030-3E74-0A86-B0D7CBF04F02}"/>
              </a:ext>
            </a:extLst>
          </p:cNvPr>
          <p:cNvGrpSpPr>
            <a:grpSpLocks/>
          </p:cNvGrpSpPr>
          <p:nvPr/>
        </p:nvGrpSpPr>
        <p:grpSpPr bwMode="auto">
          <a:xfrm>
            <a:off x="3357322" y="5630863"/>
            <a:ext cx="8405813" cy="963612"/>
            <a:chOff x="132492" y="5350025"/>
            <a:chExt cx="11927016" cy="1439360"/>
          </a:xfrm>
        </p:grpSpPr>
        <p:pic>
          <p:nvPicPr>
            <p:cNvPr id="9" name="Picture 10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BC85FFEA-54F3-144A-7902-AA2A9C7A6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45"/>
            <a:stretch>
              <a:fillRect/>
            </a:stretch>
          </p:blipFill>
          <p:spPr bwMode="auto">
            <a:xfrm>
              <a:off x="5364432" y="5350025"/>
              <a:ext cx="2379734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A white line art of a game controller&#10;&#10;Description automatically generated">
              <a:extLst>
                <a:ext uri="{FF2B5EF4-FFF2-40B4-BE49-F238E27FC236}">
                  <a16:creationId xmlns:a16="http://schemas.microsoft.com/office/drawing/2014/main" id="{B2EA6BA3-BA71-9F35-BE07-9B08C4AF0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r="7817"/>
            <a:stretch>
              <a:fillRect/>
            </a:stretch>
          </p:blipFill>
          <p:spPr bwMode="auto">
            <a:xfrm>
              <a:off x="132492" y="5392532"/>
              <a:ext cx="5812470" cy="13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A white line drawing of a radio&#10;&#10;Description automatically generated">
              <a:extLst>
                <a:ext uri="{FF2B5EF4-FFF2-40B4-BE49-F238E27FC236}">
                  <a16:creationId xmlns:a16="http://schemas.microsoft.com/office/drawing/2014/main" id="{A6A2EE8C-E1F3-0061-3070-8B5C63B6A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45"/>
            <a:stretch>
              <a:fillRect/>
            </a:stretch>
          </p:blipFill>
          <p:spPr bwMode="auto">
            <a:xfrm rot="-1807463">
              <a:off x="2978532" y="5396635"/>
              <a:ext cx="1054657" cy="128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A white outline of a lamp and a printer&#10;&#10;Description automatically generated">
              <a:extLst>
                <a:ext uri="{FF2B5EF4-FFF2-40B4-BE49-F238E27FC236}">
                  <a16:creationId xmlns:a16="http://schemas.microsoft.com/office/drawing/2014/main" id="{ABA5A3DA-A281-E181-013F-58F0B220B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/>
            <a:stretch>
              <a:fillRect/>
            </a:stretch>
          </p:blipFill>
          <p:spPr bwMode="auto">
            <a:xfrm>
              <a:off x="6879229" y="5466387"/>
              <a:ext cx="3361015" cy="124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16C8334B-FFA1-63CA-76D7-6F44FB3EF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5" r="7561"/>
            <a:stretch>
              <a:fillRect/>
            </a:stretch>
          </p:blipFill>
          <p:spPr bwMode="auto">
            <a:xfrm>
              <a:off x="9679773" y="5461720"/>
              <a:ext cx="237973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9D821-A2F1-5938-131A-4C2F70C9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4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/>
              <a:t>UVOD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443F8-331A-9B57-FD10-7592EA97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88000"/>
            <a:ext cx="10515600" cy="4351338"/>
          </a:xfrm>
        </p:spPr>
        <p:txBody>
          <a:bodyPr>
            <a:normAutofit/>
          </a:bodyPr>
          <a:lstStyle/>
          <a:p>
            <a:r>
              <a:rPr lang="sl-SI" sz="2400" dirty="0"/>
              <a:t>seznanitev s tekočimi projekti</a:t>
            </a:r>
          </a:p>
          <a:p>
            <a:r>
              <a:rPr lang="sl-SI" sz="2400" dirty="0"/>
              <a:t>pridobitev povratnih informacij</a:t>
            </a:r>
          </a:p>
          <a:p>
            <a:r>
              <a:rPr lang="sl-SI" sz="2400" dirty="0"/>
              <a:t>prepoznavanje izzivov in priložnosti</a:t>
            </a:r>
          </a:p>
          <a:p>
            <a:r>
              <a:rPr lang="sl-SI" sz="2400" dirty="0"/>
              <a:t>potencialno sodelovanje med IJS in ZEOS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E9326-DFE6-9659-393F-A80B8C33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" y="5741988"/>
            <a:ext cx="25606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74CB4-62F0-DA98-1658-E5053EB77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3" y="3042331"/>
            <a:ext cx="11191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B61D9A8F-EB0C-7811-514D-C5F4330E14B7}"/>
              </a:ext>
            </a:extLst>
          </p:cNvPr>
          <p:cNvGrpSpPr>
            <a:grpSpLocks/>
          </p:cNvGrpSpPr>
          <p:nvPr/>
        </p:nvGrpSpPr>
        <p:grpSpPr bwMode="auto">
          <a:xfrm>
            <a:off x="3357322" y="5630863"/>
            <a:ext cx="8405813" cy="963612"/>
            <a:chOff x="132492" y="5350025"/>
            <a:chExt cx="11927016" cy="1439360"/>
          </a:xfrm>
        </p:grpSpPr>
        <p:pic>
          <p:nvPicPr>
            <p:cNvPr id="5" name="Picture 10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25AA67A0-0E5B-8ECD-8AE8-974399F4D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45"/>
            <a:stretch>
              <a:fillRect/>
            </a:stretch>
          </p:blipFill>
          <p:spPr bwMode="auto">
            <a:xfrm>
              <a:off x="5364432" y="5350025"/>
              <a:ext cx="2379734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A white line art of a game controller&#10;&#10;Description automatically generated">
              <a:extLst>
                <a:ext uri="{FF2B5EF4-FFF2-40B4-BE49-F238E27FC236}">
                  <a16:creationId xmlns:a16="http://schemas.microsoft.com/office/drawing/2014/main" id="{3773D688-A71F-D804-7C91-4545121AC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r="7817"/>
            <a:stretch>
              <a:fillRect/>
            </a:stretch>
          </p:blipFill>
          <p:spPr bwMode="auto">
            <a:xfrm>
              <a:off x="132492" y="5392532"/>
              <a:ext cx="5812470" cy="13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 white line drawing of a radio&#10;&#10;Description automatically generated">
              <a:extLst>
                <a:ext uri="{FF2B5EF4-FFF2-40B4-BE49-F238E27FC236}">
                  <a16:creationId xmlns:a16="http://schemas.microsoft.com/office/drawing/2014/main" id="{0E430E87-AA29-C67C-B2C8-1DDA8DCCD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45"/>
            <a:stretch>
              <a:fillRect/>
            </a:stretch>
          </p:blipFill>
          <p:spPr bwMode="auto">
            <a:xfrm rot="-1807463">
              <a:off x="2978532" y="5396635"/>
              <a:ext cx="1054657" cy="128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A white outline of a lamp and a printer&#10;&#10;Description automatically generated">
              <a:extLst>
                <a:ext uri="{FF2B5EF4-FFF2-40B4-BE49-F238E27FC236}">
                  <a16:creationId xmlns:a16="http://schemas.microsoft.com/office/drawing/2014/main" id="{9035151D-B309-61F6-3521-1CD6E2B5C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/>
            <a:stretch>
              <a:fillRect/>
            </a:stretch>
          </p:blipFill>
          <p:spPr bwMode="auto">
            <a:xfrm>
              <a:off x="6879229" y="5466387"/>
              <a:ext cx="3361015" cy="124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0BAC85A3-CBF3-245F-9510-5D45F7A7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5" r="7561"/>
            <a:stretch>
              <a:fillRect/>
            </a:stretch>
          </p:blipFill>
          <p:spPr bwMode="auto">
            <a:xfrm>
              <a:off x="9679773" y="5461720"/>
              <a:ext cx="237973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3D62C-7F24-576A-A550-5FCE85A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" y="5741988"/>
            <a:ext cx="25606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79ED7-2B3E-4889-4E3C-415B94BD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/>
              <a:t>PERMANET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5625-6976-247F-6E24-606A3F8F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77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/>
              <a:t>Cilj projekta: </a:t>
            </a:r>
          </a:p>
          <a:p>
            <a:pPr marL="0" indent="0">
              <a:buNone/>
            </a:pPr>
            <a:r>
              <a:rPr lang="sl-SI" sz="2400" dirty="0"/>
              <a:t>Vzpostaviti in demonstrirati delovanje novega, finančno in okoljsko učinkovitega postopka izločanja, ločevanja in procesiranja permanentnih magnetov z elementi redke zemlje.</a:t>
            </a:r>
          </a:p>
          <a:p>
            <a:pPr lvl="1"/>
            <a:r>
              <a:rPr lang="sl-SI" sz="2400" dirty="0"/>
              <a:t>Obzorje Evropa</a:t>
            </a:r>
          </a:p>
          <a:p>
            <a:pPr lvl="1"/>
            <a:r>
              <a:rPr lang="sl-SI" dirty="0"/>
              <a:t>vrednost cca. 21 milijona €</a:t>
            </a:r>
          </a:p>
          <a:p>
            <a:pPr lvl="1"/>
            <a:r>
              <a:rPr lang="sl-SI" dirty="0"/>
              <a:t>33 partnerjev</a:t>
            </a:r>
          </a:p>
          <a:p>
            <a:pPr lvl="1"/>
            <a:r>
              <a:rPr lang="sl-SI" dirty="0"/>
              <a:t>1.10.2024 do 31.1.2028</a:t>
            </a:r>
          </a:p>
          <a:p>
            <a:pPr lvl="1"/>
            <a:endParaRPr lang="sl-SI" dirty="0"/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7" name="Picture 6" descr="A red and grey logo&#10;&#10;Description automatically generated">
            <a:extLst>
              <a:ext uri="{FF2B5EF4-FFF2-40B4-BE49-F238E27FC236}">
                <a16:creationId xmlns:a16="http://schemas.microsoft.com/office/drawing/2014/main" id="{43B22828-A6B5-FB59-23B1-656122E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413666"/>
            <a:ext cx="3716639" cy="981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0077D9-61E1-D795-BE0E-AEDBB80C08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54" t="34711" r="6792"/>
          <a:stretch/>
        </p:blipFill>
        <p:spPr>
          <a:xfrm>
            <a:off x="5124428" y="2622919"/>
            <a:ext cx="6434040" cy="29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B61D9A8F-EB0C-7811-514D-C5F4330E14B7}"/>
              </a:ext>
            </a:extLst>
          </p:cNvPr>
          <p:cNvGrpSpPr>
            <a:grpSpLocks/>
          </p:cNvGrpSpPr>
          <p:nvPr/>
        </p:nvGrpSpPr>
        <p:grpSpPr bwMode="auto">
          <a:xfrm>
            <a:off x="3357322" y="5630863"/>
            <a:ext cx="8405813" cy="963612"/>
            <a:chOff x="132492" y="5350025"/>
            <a:chExt cx="11927016" cy="1439360"/>
          </a:xfrm>
        </p:grpSpPr>
        <p:pic>
          <p:nvPicPr>
            <p:cNvPr id="5" name="Picture 10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25AA67A0-0E5B-8ECD-8AE8-974399F4D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45"/>
            <a:stretch>
              <a:fillRect/>
            </a:stretch>
          </p:blipFill>
          <p:spPr bwMode="auto">
            <a:xfrm>
              <a:off x="5364432" y="5350025"/>
              <a:ext cx="2379734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A white line art of a game controller&#10;&#10;Description automatically generated">
              <a:extLst>
                <a:ext uri="{FF2B5EF4-FFF2-40B4-BE49-F238E27FC236}">
                  <a16:creationId xmlns:a16="http://schemas.microsoft.com/office/drawing/2014/main" id="{3773D688-A71F-D804-7C91-4545121AC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r="7817"/>
            <a:stretch>
              <a:fillRect/>
            </a:stretch>
          </p:blipFill>
          <p:spPr bwMode="auto">
            <a:xfrm>
              <a:off x="132492" y="5392532"/>
              <a:ext cx="5812470" cy="13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 white line drawing of a radio&#10;&#10;Description automatically generated">
              <a:extLst>
                <a:ext uri="{FF2B5EF4-FFF2-40B4-BE49-F238E27FC236}">
                  <a16:creationId xmlns:a16="http://schemas.microsoft.com/office/drawing/2014/main" id="{0E430E87-AA29-C67C-B2C8-1DDA8DCCD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45"/>
            <a:stretch>
              <a:fillRect/>
            </a:stretch>
          </p:blipFill>
          <p:spPr bwMode="auto">
            <a:xfrm rot="-1807463">
              <a:off x="2978532" y="5396635"/>
              <a:ext cx="1054657" cy="128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A white outline of a lamp and a printer&#10;&#10;Description automatically generated">
              <a:extLst>
                <a:ext uri="{FF2B5EF4-FFF2-40B4-BE49-F238E27FC236}">
                  <a16:creationId xmlns:a16="http://schemas.microsoft.com/office/drawing/2014/main" id="{9035151D-B309-61F6-3521-1CD6E2B5C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/>
            <a:stretch>
              <a:fillRect/>
            </a:stretch>
          </p:blipFill>
          <p:spPr bwMode="auto">
            <a:xfrm>
              <a:off x="6879229" y="5466387"/>
              <a:ext cx="3361015" cy="124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0BAC85A3-CBF3-245F-9510-5D45F7A7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5" r="7561"/>
            <a:stretch>
              <a:fillRect/>
            </a:stretch>
          </p:blipFill>
          <p:spPr bwMode="auto">
            <a:xfrm>
              <a:off x="9679773" y="5461720"/>
              <a:ext cx="237973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3D62C-7F24-576A-A550-5FCE85A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" y="5741988"/>
            <a:ext cx="25606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79ED7-2B3E-4889-4E3C-415B94BD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/>
              <a:t>PERMANET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5625-6976-247F-6E24-606A3F8F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7729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b="1" i="1" dirty="0"/>
              <a:t>Glavne naloge ZEOS-a: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protokoli / navodila za zbiranje, razstavljanje, ekstrakcijo in pošiljanje magnetov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zagotoviti 200 kg permanentnih magnetov, predvidoma iz zvočnikov zaslonov in motorjev skirojev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napovedni model na podlagi umetne inteligence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2400" b="1" i="1" dirty="0"/>
              <a:t>Možne sinergije z IJS:</a:t>
            </a:r>
          </a:p>
          <a:p>
            <a:pPr marL="108000">
              <a:spcBef>
                <a:spcPts val="0"/>
              </a:spcBef>
            </a:pPr>
            <a:r>
              <a:rPr lang="sl-SI" sz="2400" dirty="0"/>
              <a:t>Pridobivanje podatkov o količinah, tokovih in stanju naprav z magneti</a:t>
            </a:r>
          </a:p>
          <a:p>
            <a:pPr marL="108000">
              <a:spcBef>
                <a:spcPts val="0"/>
              </a:spcBef>
            </a:pPr>
            <a:r>
              <a:rPr lang="sl-SI" sz="2400" dirty="0"/>
              <a:t>Pomoč pri zajemu naprav z magneti</a:t>
            </a:r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7" name="Picture 6" descr="A red and grey logo&#10;&#10;Description automatically generated">
            <a:extLst>
              <a:ext uri="{FF2B5EF4-FFF2-40B4-BE49-F238E27FC236}">
                <a16:creationId xmlns:a16="http://schemas.microsoft.com/office/drawing/2014/main" id="{43B22828-A6B5-FB59-23B1-656122E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413666"/>
            <a:ext cx="3716639" cy="9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B61D9A8F-EB0C-7811-514D-C5F4330E14B7}"/>
              </a:ext>
            </a:extLst>
          </p:cNvPr>
          <p:cNvGrpSpPr>
            <a:grpSpLocks/>
          </p:cNvGrpSpPr>
          <p:nvPr/>
        </p:nvGrpSpPr>
        <p:grpSpPr bwMode="auto">
          <a:xfrm>
            <a:off x="3357322" y="5630863"/>
            <a:ext cx="8405813" cy="963612"/>
            <a:chOff x="132492" y="5350025"/>
            <a:chExt cx="11927016" cy="1439360"/>
          </a:xfrm>
        </p:grpSpPr>
        <p:pic>
          <p:nvPicPr>
            <p:cNvPr id="5" name="Picture 10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25AA67A0-0E5B-8ECD-8AE8-974399F4D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45"/>
            <a:stretch>
              <a:fillRect/>
            </a:stretch>
          </p:blipFill>
          <p:spPr bwMode="auto">
            <a:xfrm>
              <a:off x="5364432" y="5350025"/>
              <a:ext cx="2379734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A white line art of a game controller&#10;&#10;Description automatically generated">
              <a:extLst>
                <a:ext uri="{FF2B5EF4-FFF2-40B4-BE49-F238E27FC236}">
                  <a16:creationId xmlns:a16="http://schemas.microsoft.com/office/drawing/2014/main" id="{3773D688-A71F-D804-7C91-4545121AC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r="7817"/>
            <a:stretch>
              <a:fillRect/>
            </a:stretch>
          </p:blipFill>
          <p:spPr bwMode="auto">
            <a:xfrm>
              <a:off x="132492" y="5392532"/>
              <a:ext cx="5812470" cy="13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 white line drawing of a radio&#10;&#10;Description automatically generated">
              <a:extLst>
                <a:ext uri="{FF2B5EF4-FFF2-40B4-BE49-F238E27FC236}">
                  <a16:creationId xmlns:a16="http://schemas.microsoft.com/office/drawing/2014/main" id="{0E430E87-AA29-C67C-B2C8-1DDA8DCCD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45"/>
            <a:stretch>
              <a:fillRect/>
            </a:stretch>
          </p:blipFill>
          <p:spPr bwMode="auto">
            <a:xfrm rot="-1807463">
              <a:off x="2978532" y="5396635"/>
              <a:ext cx="1054657" cy="128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A white outline of a lamp and a printer&#10;&#10;Description automatically generated">
              <a:extLst>
                <a:ext uri="{FF2B5EF4-FFF2-40B4-BE49-F238E27FC236}">
                  <a16:creationId xmlns:a16="http://schemas.microsoft.com/office/drawing/2014/main" id="{9035151D-B309-61F6-3521-1CD6E2B5C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/>
            <a:stretch>
              <a:fillRect/>
            </a:stretch>
          </p:blipFill>
          <p:spPr bwMode="auto">
            <a:xfrm>
              <a:off x="6879229" y="5466387"/>
              <a:ext cx="3361015" cy="124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0BAC85A3-CBF3-245F-9510-5D45F7A7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5" r="7561"/>
            <a:stretch>
              <a:fillRect/>
            </a:stretch>
          </p:blipFill>
          <p:spPr bwMode="auto">
            <a:xfrm>
              <a:off x="9679773" y="5461720"/>
              <a:ext cx="237973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3D62C-7F24-576A-A550-5FCE85A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" y="5741988"/>
            <a:ext cx="25606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79ED7-2B3E-4889-4E3C-415B94BD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 err="1"/>
              <a:t>United</a:t>
            </a:r>
            <a:r>
              <a:rPr lang="sl-SI" sz="4000" dirty="0"/>
              <a:t> </a:t>
            </a:r>
            <a:r>
              <a:rPr lang="sl-SI" sz="4000" dirty="0" err="1"/>
              <a:t>Circles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5625-6976-247F-6E24-606A3F8F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77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/>
              <a:t>Cilj projekta: </a:t>
            </a:r>
          </a:p>
          <a:p>
            <a:pPr marL="0" indent="0">
              <a:buNone/>
            </a:pPr>
            <a:r>
              <a:rPr lang="sl-SI" sz="2400" dirty="0"/>
              <a:t>Vzpostaviti stičišča za krožnost (</a:t>
            </a:r>
            <a:r>
              <a:rPr lang="sl-SI" sz="2400" dirty="0" err="1"/>
              <a:t>Circularity</a:t>
            </a:r>
            <a:r>
              <a:rPr lang="sl-SI" sz="2400" dirty="0"/>
              <a:t> hub), ki bodo služila kot stične točke za pospeševanje vlaganja v razvoj področja izrabe raznovrstnih odpadkov. Z namenom zapiranja </a:t>
            </a:r>
            <a:r>
              <a:rPr lang="sl-SI" sz="2400" dirty="0" err="1"/>
              <a:t>odpadkovnih</a:t>
            </a:r>
            <a:r>
              <a:rPr lang="sl-SI" sz="2400" dirty="0"/>
              <a:t> tokov s koncepti industrijske urbane simbioze.</a:t>
            </a:r>
          </a:p>
          <a:p>
            <a:pPr lvl="1"/>
            <a:r>
              <a:rPr lang="sl-SI" sz="2400" dirty="0"/>
              <a:t>Obzorje Evropa, </a:t>
            </a:r>
          </a:p>
          <a:p>
            <a:pPr lvl="1"/>
            <a:r>
              <a:rPr lang="sl-SI" dirty="0"/>
              <a:t>vrednost cca. 25 milijona €</a:t>
            </a:r>
          </a:p>
          <a:p>
            <a:pPr lvl="1"/>
            <a:r>
              <a:rPr lang="sl-SI" dirty="0"/>
              <a:t>44 partnerjev iz 14 držav</a:t>
            </a:r>
          </a:p>
          <a:p>
            <a:pPr lvl="1"/>
            <a:r>
              <a:rPr lang="sl-SI" dirty="0"/>
              <a:t>1.11.2024 do 31.10.2028</a:t>
            </a:r>
          </a:p>
          <a:p>
            <a:endParaRPr lang="sl-SI" dirty="0"/>
          </a:p>
          <a:p>
            <a:endParaRPr lang="en-GB" dirty="0"/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AE1CB4-4236-A233-6D06-8244B807F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0" y="142942"/>
            <a:ext cx="4485496" cy="15220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C09F19-726C-D7CB-189B-46BF85D06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7898" y="2919569"/>
            <a:ext cx="4408653" cy="26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B61D9A8F-EB0C-7811-514D-C5F4330E14B7}"/>
              </a:ext>
            </a:extLst>
          </p:cNvPr>
          <p:cNvGrpSpPr>
            <a:grpSpLocks/>
          </p:cNvGrpSpPr>
          <p:nvPr/>
        </p:nvGrpSpPr>
        <p:grpSpPr bwMode="auto">
          <a:xfrm>
            <a:off x="3357322" y="5630863"/>
            <a:ext cx="8405813" cy="963612"/>
            <a:chOff x="132492" y="5350025"/>
            <a:chExt cx="11927016" cy="1439360"/>
          </a:xfrm>
        </p:grpSpPr>
        <p:pic>
          <p:nvPicPr>
            <p:cNvPr id="5" name="Picture 10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25AA67A0-0E5B-8ECD-8AE8-974399F4D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45"/>
            <a:stretch>
              <a:fillRect/>
            </a:stretch>
          </p:blipFill>
          <p:spPr bwMode="auto">
            <a:xfrm>
              <a:off x="5364432" y="5350025"/>
              <a:ext cx="2379734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A white line art of a game controller&#10;&#10;Description automatically generated">
              <a:extLst>
                <a:ext uri="{FF2B5EF4-FFF2-40B4-BE49-F238E27FC236}">
                  <a16:creationId xmlns:a16="http://schemas.microsoft.com/office/drawing/2014/main" id="{3773D688-A71F-D804-7C91-4545121AC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r="7817"/>
            <a:stretch>
              <a:fillRect/>
            </a:stretch>
          </p:blipFill>
          <p:spPr bwMode="auto">
            <a:xfrm>
              <a:off x="132492" y="5392532"/>
              <a:ext cx="5812470" cy="13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 white line drawing of a radio&#10;&#10;Description automatically generated">
              <a:extLst>
                <a:ext uri="{FF2B5EF4-FFF2-40B4-BE49-F238E27FC236}">
                  <a16:creationId xmlns:a16="http://schemas.microsoft.com/office/drawing/2014/main" id="{0E430E87-AA29-C67C-B2C8-1DDA8DCCD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45"/>
            <a:stretch>
              <a:fillRect/>
            </a:stretch>
          </p:blipFill>
          <p:spPr bwMode="auto">
            <a:xfrm rot="-1807463">
              <a:off x="2978532" y="5396635"/>
              <a:ext cx="1054657" cy="128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A white outline of a lamp and a printer&#10;&#10;Description automatically generated">
              <a:extLst>
                <a:ext uri="{FF2B5EF4-FFF2-40B4-BE49-F238E27FC236}">
                  <a16:creationId xmlns:a16="http://schemas.microsoft.com/office/drawing/2014/main" id="{9035151D-B309-61F6-3521-1CD6E2B5C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/>
            <a:stretch>
              <a:fillRect/>
            </a:stretch>
          </p:blipFill>
          <p:spPr bwMode="auto">
            <a:xfrm>
              <a:off x="6879229" y="5466387"/>
              <a:ext cx="3361015" cy="124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0BAC85A3-CBF3-245F-9510-5D45F7A7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5" r="7561"/>
            <a:stretch>
              <a:fillRect/>
            </a:stretch>
          </p:blipFill>
          <p:spPr bwMode="auto">
            <a:xfrm>
              <a:off x="9679773" y="5461720"/>
              <a:ext cx="237973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3D62C-7F24-576A-A550-5FCE85A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" y="5741988"/>
            <a:ext cx="25606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79ED7-2B3E-4889-4E3C-415B94BD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 err="1"/>
              <a:t>United</a:t>
            </a:r>
            <a:r>
              <a:rPr lang="sl-SI" sz="4000" dirty="0"/>
              <a:t> </a:t>
            </a:r>
            <a:r>
              <a:rPr lang="sl-SI" sz="4000" dirty="0" err="1"/>
              <a:t>Circles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5625-6976-247F-6E24-606A3F8F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7729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b="1" i="1" dirty="0"/>
              <a:t>Glavne naloge ZEOS-a: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Razvoj misije in vizije zagonskega stičišča v SAŠA regiji.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Povezovanje regionalnih zainteresiranih strani za vzpostavitev stičišča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Prizadevanje pritegniti lokalno/regionalno financiranje v 2. letu projekta.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Organizacija 3 delavnic in ene konference. </a:t>
            </a:r>
          </a:p>
          <a:p>
            <a:pPr>
              <a:spcBef>
                <a:spcPts val="0"/>
              </a:spcBef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2400" b="1" i="1" dirty="0"/>
              <a:t>Možne sinergije z IJS:</a:t>
            </a:r>
          </a:p>
          <a:p>
            <a:pPr marL="108000">
              <a:spcBef>
                <a:spcPts val="0"/>
              </a:spcBef>
            </a:pPr>
            <a:r>
              <a:rPr lang="sl-SI" sz="2400" dirty="0"/>
              <a:t>Sodelovanje na delavnicah - stik s trendi na razvoju urbane industrijske simbioze</a:t>
            </a:r>
          </a:p>
          <a:p>
            <a:pPr marL="108000">
              <a:spcBef>
                <a:spcPts val="0"/>
              </a:spcBef>
            </a:pPr>
            <a:r>
              <a:rPr lang="sl-SI" sz="2400" dirty="0"/>
              <a:t>Dostop do vrhunskih strokovnjakov in gradiv za vzpostavitev lokalnega stičišča</a:t>
            </a:r>
          </a:p>
          <a:p>
            <a:pPr marL="108000">
              <a:spcBef>
                <a:spcPts val="0"/>
              </a:spcBef>
            </a:pPr>
            <a:endParaRPr lang="sl-SI" sz="2400" dirty="0"/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86850B4-B777-CC0A-38CE-7E6F64788F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0" y="142942"/>
            <a:ext cx="4485496" cy="15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2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B61D9A8F-EB0C-7811-514D-C5F4330E14B7}"/>
              </a:ext>
            </a:extLst>
          </p:cNvPr>
          <p:cNvGrpSpPr>
            <a:grpSpLocks/>
          </p:cNvGrpSpPr>
          <p:nvPr/>
        </p:nvGrpSpPr>
        <p:grpSpPr bwMode="auto">
          <a:xfrm>
            <a:off x="3357322" y="5630863"/>
            <a:ext cx="8405813" cy="963612"/>
            <a:chOff x="132492" y="5350025"/>
            <a:chExt cx="11927016" cy="1439360"/>
          </a:xfrm>
        </p:grpSpPr>
        <p:pic>
          <p:nvPicPr>
            <p:cNvPr id="5" name="Picture 10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25AA67A0-0E5B-8ECD-8AE8-974399F4D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45"/>
            <a:stretch>
              <a:fillRect/>
            </a:stretch>
          </p:blipFill>
          <p:spPr bwMode="auto">
            <a:xfrm>
              <a:off x="5364432" y="5350025"/>
              <a:ext cx="2379734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A white line art of a game controller&#10;&#10;Description automatically generated">
              <a:extLst>
                <a:ext uri="{FF2B5EF4-FFF2-40B4-BE49-F238E27FC236}">
                  <a16:creationId xmlns:a16="http://schemas.microsoft.com/office/drawing/2014/main" id="{3773D688-A71F-D804-7C91-4545121AC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r="7817"/>
            <a:stretch>
              <a:fillRect/>
            </a:stretch>
          </p:blipFill>
          <p:spPr bwMode="auto">
            <a:xfrm>
              <a:off x="132492" y="5392532"/>
              <a:ext cx="5812470" cy="13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 white line drawing of a radio&#10;&#10;Description automatically generated">
              <a:extLst>
                <a:ext uri="{FF2B5EF4-FFF2-40B4-BE49-F238E27FC236}">
                  <a16:creationId xmlns:a16="http://schemas.microsoft.com/office/drawing/2014/main" id="{0E430E87-AA29-C67C-B2C8-1DDA8DCCD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45"/>
            <a:stretch>
              <a:fillRect/>
            </a:stretch>
          </p:blipFill>
          <p:spPr bwMode="auto">
            <a:xfrm rot="-1807463">
              <a:off x="2978532" y="5396635"/>
              <a:ext cx="1054657" cy="128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A white outline of a lamp and a printer&#10;&#10;Description automatically generated">
              <a:extLst>
                <a:ext uri="{FF2B5EF4-FFF2-40B4-BE49-F238E27FC236}">
                  <a16:creationId xmlns:a16="http://schemas.microsoft.com/office/drawing/2014/main" id="{9035151D-B309-61F6-3521-1CD6E2B5C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/>
            <a:stretch>
              <a:fillRect/>
            </a:stretch>
          </p:blipFill>
          <p:spPr bwMode="auto">
            <a:xfrm>
              <a:off x="6879229" y="5466387"/>
              <a:ext cx="3361015" cy="124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0BAC85A3-CBF3-245F-9510-5D45F7A7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5" r="7561"/>
            <a:stretch>
              <a:fillRect/>
            </a:stretch>
          </p:blipFill>
          <p:spPr bwMode="auto">
            <a:xfrm>
              <a:off x="9679773" y="5461720"/>
              <a:ext cx="237973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3D62C-7F24-576A-A550-5FCE85A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" y="5741988"/>
            <a:ext cx="25606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79ED7-2B3E-4889-4E3C-415B94BD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/>
              <a:t>ECirc4all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5625-6976-247F-6E24-606A3F8F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77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/>
              <a:t>Cilj projekta: </a:t>
            </a:r>
          </a:p>
          <a:p>
            <a:pPr marL="0" indent="0">
              <a:buNone/>
            </a:pPr>
            <a:r>
              <a:rPr lang="sl-SI" sz="2400" dirty="0"/>
              <a:t>Vzpostavitev med-regionalnega partnerstva za popravilo in ponovno uporabo elektronike, kar bo okrepilo krožno gospodarstvo v avstrijsko-slovenski čezmejni regiji. S projektom bomo izkoristil dobre prakse avstrijske mreže za popravilo in slovensko strokovno znanje o ravnanju z e-odpadki, za učinkovitejše popravilo elektronskih komponent in s tem ponovne uporabe poškodovanih naprav. </a:t>
            </a:r>
          </a:p>
          <a:p>
            <a:pPr lvl="1"/>
            <a:r>
              <a:rPr lang="sl-SI" dirty="0"/>
              <a:t>Interreg Slovenija - Avstrija 2021 - 2027</a:t>
            </a:r>
          </a:p>
          <a:p>
            <a:pPr lvl="1"/>
            <a:r>
              <a:rPr lang="sl-SI" dirty="0"/>
              <a:t>vrednost cca. 1,5 milijona €</a:t>
            </a:r>
          </a:p>
          <a:p>
            <a:pPr lvl="1"/>
            <a:r>
              <a:rPr lang="sl-SI" dirty="0"/>
              <a:t>6 partnerjev </a:t>
            </a:r>
          </a:p>
          <a:p>
            <a:pPr lvl="1"/>
            <a:r>
              <a:rPr lang="sl-SI" dirty="0"/>
              <a:t>1.1.2025 do 31.12.2027</a:t>
            </a:r>
          </a:p>
          <a:p>
            <a:endParaRPr lang="sl-SI" dirty="0"/>
          </a:p>
          <a:p>
            <a:endParaRPr lang="en-GB" dirty="0"/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640B4-8680-86B8-629B-17F53DC5A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2098" y="103260"/>
            <a:ext cx="2512929" cy="1558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4AC33A-CAFC-B5EA-CE5A-C28DF5240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633" y="3841225"/>
            <a:ext cx="5410565" cy="15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B61D9A8F-EB0C-7811-514D-C5F4330E14B7}"/>
              </a:ext>
            </a:extLst>
          </p:cNvPr>
          <p:cNvGrpSpPr>
            <a:grpSpLocks/>
          </p:cNvGrpSpPr>
          <p:nvPr/>
        </p:nvGrpSpPr>
        <p:grpSpPr bwMode="auto">
          <a:xfrm>
            <a:off x="3357322" y="5630863"/>
            <a:ext cx="8405813" cy="963612"/>
            <a:chOff x="132492" y="5350025"/>
            <a:chExt cx="11927016" cy="1439360"/>
          </a:xfrm>
        </p:grpSpPr>
        <p:pic>
          <p:nvPicPr>
            <p:cNvPr id="5" name="Picture 10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25AA67A0-0E5B-8ECD-8AE8-974399F4D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45"/>
            <a:stretch>
              <a:fillRect/>
            </a:stretch>
          </p:blipFill>
          <p:spPr bwMode="auto">
            <a:xfrm>
              <a:off x="5364432" y="5350025"/>
              <a:ext cx="2379734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A white line art of a game controller&#10;&#10;Description automatically generated">
              <a:extLst>
                <a:ext uri="{FF2B5EF4-FFF2-40B4-BE49-F238E27FC236}">
                  <a16:creationId xmlns:a16="http://schemas.microsoft.com/office/drawing/2014/main" id="{3773D688-A71F-D804-7C91-4545121AC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5" r="7817"/>
            <a:stretch>
              <a:fillRect/>
            </a:stretch>
          </p:blipFill>
          <p:spPr bwMode="auto">
            <a:xfrm>
              <a:off x="132492" y="5392532"/>
              <a:ext cx="5812470" cy="13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A white line drawing of a radio&#10;&#10;Description automatically generated">
              <a:extLst>
                <a:ext uri="{FF2B5EF4-FFF2-40B4-BE49-F238E27FC236}">
                  <a16:creationId xmlns:a16="http://schemas.microsoft.com/office/drawing/2014/main" id="{0E430E87-AA29-C67C-B2C8-1DDA8DCCD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45"/>
            <a:stretch>
              <a:fillRect/>
            </a:stretch>
          </p:blipFill>
          <p:spPr bwMode="auto">
            <a:xfrm rot="-1807463">
              <a:off x="2978532" y="5396635"/>
              <a:ext cx="1054657" cy="128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A white outline of a lamp and a printer&#10;&#10;Description automatically generated">
              <a:extLst>
                <a:ext uri="{FF2B5EF4-FFF2-40B4-BE49-F238E27FC236}">
                  <a16:creationId xmlns:a16="http://schemas.microsoft.com/office/drawing/2014/main" id="{9035151D-B309-61F6-3521-1CD6E2B5C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/>
            <a:stretch>
              <a:fillRect/>
            </a:stretch>
          </p:blipFill>
          <p:spPr bwMode="auto">
            <a:xfrm>
              <a:off x="6879229" y="5466387"/>
              <a:ext cx="3361015" cy="124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A white line drawing of a camera and a box&#10;&#10;Description automatically generated">
              <a:extLst>
                <a:ext uri="{FF2B5EF4-FFF2-40B4-BE49-F238E27FC236}">
                  <a16:creationId xmlns:a16="http://schemas.microsoft.com/office/drawing/2014/main" id="{0BAC85A3-CBF3-245F-9510-5D45F7A7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85" r="7561"/>
            <a:stretch>
              <a:fillRect/>
            </a:stretch>
          </p:blipFill>
          <p:spPr bwMode="auto">
            <a:xfrm>
              <a:off x="9679773" y="5461720"/>
              <a:ext cx="237973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3D62C-7F24-576A-A550-5FCE85A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" y="5741988"/>
            <a:ext cx="25606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179ED7-2B3E-4889-4E3C-415B94BD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/>
              <a:t>ECirc4all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5625-6976-247F-6E24-606A3F8F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77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i="1" dirty="0"/>
              <a:t>Glavne naloge ZEOS-a:</a:t>
            </a:r>
          </a:p>
          <a:p>
            <a:pPr>
              <a:spcBef>
                <a:spcPts val="0"/>
              </a:spcBef>
            </a:pPr>
            <a:r>
              <a:rPr lang="sl-SI" sz="2000" dirty="0"/>
              <a:t>vzpostavitev učinkovite med-regionalne mreže za zbiranje in popravilo elektronskih komponent in gospodinjskih naprav.</a:t>
            </a:r>
          </a:p>
          <a:p>
            <a:pPr>
              <a:spcBef>
                <a:spcPts val="0"/>
              </a:spcBef>
            </a:pPr>
            <a:r>
              <a:rPr lang="sl-SI" sz="2000" dirty="0"/>
              <a:t>povezovanje in izobraževanje akterjev (potrošniki, komunale, trgovine, serviserji, CPU….)</a:t>
            </a:r>
          </a:p>
          <a:p>
            <a:pPr>
              <a:spcBef>
                <a:spcPts val="0"/>
              </a:spcBef>
            </a:pPr>
            <a:r>
              <a:rPr lang="sl-SI" sz="2000" dirty="0"/>
              <a:t>zagotavljanje naprav / organizacija prevozov zbrane opreme / komponent</a:t>
            </a:r>
          </a:p>
          <a:p>
            <a:pPr>
              <a:spcBef>
                <a:spcPts val="0"/>
              </a:spcBef>
            </a:pPr>
            <a:r>
              <a:rPr lang="sl-SI" sz="2000" dirty="0"/>
              <a:t>izdelava protokola „minimalne zahteve in protokol za ocenjevanje“ in Priročnik za usposabljanje osebja</a:t>
            </a:r>
          </a:p>
          <a:p>
            <a:pPr>
              <a:spcBef>
                <a:spcPts val="0"/>
              </a:spcBef>
            </a:pPr>
            <a:r>
              <a:rPr lang="sl-SI" sz="2000" dirty="0"/>
              <a:t>100 izločenih in testiranih delov in zagotavljanje foto in video gradiva</a:t>
            </a:r>
          </a:p>
          <a:p>
            <a:pPr>
              <a:spcBef>
                <a:spcPts val="0"/>
              </a:spcBef>
            </a:pPr>
            <a:r>
              <a:rPr lang="sl-SI" sz="2000" dirty="0"/>
              <a:t>12 Družabnih dogodkov z namenom razširitve projektne čezmejne mreže, prikazu projektnih aktivnosti in spodbujanja prehoda v krožno in z viri učinkovito gospodarstvo.)</a:t>
            </a:r>
          </a:p>
          <a:p>
            <a:pPr marL="0" indent="0">
              <a:buNone/>
            </a:pPr>
            <a:r>
              <a:rPr lang="sl-SI" sz="2000" b="1" i="1" dirty="0"/>
              <a:t>Možne sinergije z IJS:</a:t>
            </a:r>
          </a:p>
          <a:p>
            <a:pPr marL="108000">
              <a:spcBef>
                <a:spcPts val="0"/>
              </a:spcBef>
            </a:pPr>
            <a:r>
              <a:rPr lang="sl-SI" sz="2000" dirty="0"/>
              <a:t>zbiranje aparatov zanimivih za projekt (pralni stroj)</a:t>
            </a:r>
          </a:p>
          <a:p>
            <a:pPr marL="108000">
              <a:spcBef>
                <a:spcPts val="0"/>
              </a:spcBef>
            </a:pPr>
            <a:r>
              <a:rPr lang="sl-SI" sz="2000" dirty="0"/>
              <a:t>sodelovanje pri razvoju priročnikov, oziroma njihova uporaba</a:t>
            </a:r>
          </a:p>
          <a:p>
            <a:pPr marL="108000">
              <a:spcBef>
                <a:spcPts val="0"/>
              </a:spcBef>
            </a:pPr>
            <a:r>
              <a:rPr lang="sl-SI" sz="2000" dirty="0"/>
              <a:t>povezovanje med akterji za spodbujanje ponovne uporabe</a:t>
            </a:r>
          </a:p>
          <a:p>
            <a:pPr marL="108000">
              <a:spcBef>
                <a:spcPts val="0"/>
              </a:spcBef>
            </a:pPr>
            <a:r>
              <a:rPr lang="sl-SI" sz="2000" dirty="0"/>
              <a:t>organizacija dogodkov za promoviranje popravil (predvsem obmejni kraji </a:t>
            </a:r>
            <a:r>
              <a:rPr lang="sl-SI" sz="2000" dirty="0">
                <a:hlinkClick r:id="rId8"/>
              </a:rPr>
              <a:t>urska.dolinsek@zeos.si</a:t>
            </a:r>
            <a:r>
              <a:rPr lang="sl-SI" sz="20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D2542-B4D1-D617-FF81-97210551B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2098" y="103260"/>
            <a:ext cx="2512929" cy="15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7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0EC6-D24B-632D-F3A4-E262BEC6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/>
              <a:t>SKUPNI PROJEKTI?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FA99B-F791-6153-4C35-8D8D9005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200" b="1" dirty="0"/>
              <a:t>Željeni cilji projektov:</a:t>
            </a:r>
          </a:p>
          <a:p>
            <a:pPr lvl="1">
              <a:spcBef>
                <a:spcPts val="0"/>
              </a:spcBef>
            </a:pPr>
            <a:r>
              <a:rPr lang="sl-SI" sz="2200" dirty="0"/>
              <a:t>povečanje količin ločeno zbranih in predelanih e-odpadkov (ton/letno)</a:t>
            </a:r>
          </a:p>
          <a:p>
            <a:pPr lvl="1">
              <a:spcBef>
                <a:spcPts val="0"/>
              </a:spcBef>
            </a:pPr>
            <a:r>
              <a:rPr lang="sl-SI" sz="2200" dirty="0"/>
              <a:t>Izboljšanje stroškovne učinkovitosti procesa zbiranja in obdelave (€/tono)</a:t>
            </a:r>
          </a:p>
          <a:p>
            <a:pPr lvl="1">
              <a:spcBef>
                <a:spcPts val="0"/>
              </a:spcBef>
            </a:pPr>
            <a:r>
              <a:rPr lang="sl-SI" sz="2200" dirty="0"/>
              <a:t>Zmanjšanje negativnih vplivov procesa na okolje (zajem odpadkov, znižanje </a:t>
            </a:r>
            <a:r>
              <a:rPr lang="sl-SI" sz="2200" dirty="0" err="1"/>
              <a:t>ogljičnega</a:t>
            </a:r>
            <a:r>
              <a:rPr lang="sl-SI" sz="2200" dirty="0"/>
              <a:t> odtisa)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b="1" dirty="0"/>
              <a:t>Tipi projektov:</a:t>
            </a:r>
          </a:p>
          <a:p>
            <a:pPr>
              <a:spcBef>
                <a:spcPts val="0"/>
              </a:spcBef>
            </a:pPr>
            <a:r>
              <a:rPr lang="sl-SI" sz="2200" dirty="0"/>
              <a:t>Mednarodni, obsežnejši in daljši</a:t>
            </a:r>
          </a:p>
          <a:p>
            <a:pPr>
              <a:spcBef>
                <a:spcPts val="0"/>
              </a:spcBef>
            </a:pPr>
            <a:r>
              <a:rPr lang="sl-SI" sz="2200" dirty="0"/>
              <a:t>Nacionalni srednje obsežni in srednje dolgi</a:t>
            </a:r>
          </a:p>
          <a:p>
            <a:pPr>
              <a:spcBef>
                <a:spcPts val="0"/>
              </a:spcBef>
            </a:pPr>
            <a:r>
              <a:rPr lang="sl-SI" sz="2200" dirty="0"/>
              <a:t>Pilotni </a:t>
            </a:r>
          </a:p>
          <a:p>
            <a:pPr lvl="1"/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90788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b746ac-164c-4706-a191-849a8f4b305b" xsi:nil="true"/>
    <lcf76f155ced4ddcb4097134ff3c332f xmlns="b734f66d-a182-4328-b944-88ccdba4364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1C50C9409EE64E93897F5B67DA7249" ma:contentTypeVersion="18" ma:contentTypeDescription="Ustvari nov dokument." ma:contentTypeScope="" ma:versionID="ac904b25b133a6dff7918113a279f07b">
  <xsd:schema xmlns:xsd="http://www.w3.org/2001/XMLSchema" xmlns:xs="http://www.w3.org/2001/XMLSchema" xmlns:p="http://schemas.microsoft.com/office/2006/metadata/properties" xmlns:ns2="b734f66d-a182-4328-b944-88ccdba43646" xmlns:ns3="c5b746ac-164c-4706-a191-849a8f4b305b" targetNamespace="http://schemas.microsoft.com/office/2006/metadata/properties" ma:root="true" ma:fieldsID="a4a1d3b609dbe2ce22f3a2ee98e46347" ns2:_="" ns3:_="">
    <xsd:import namespace="b734f66d-a182-4328-b944-88ccdba43646"/>
    <xsd:import namespace="c5b746ac-164c-4706-a191-849a8f4b3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4f66d-a182-4328-b944-88ccdba43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Oznake slike" ma:readOnly="false" ma:fieldId="{5cf76f15-5ced-4ddc-b409-7134ff3c332f}" ma:taxonomyMulti="true" ma:sspId="327b33a9-5e18-4ee5-8323-620c243daf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746ac-164c-4706-a191-849a8f4b305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9d297b2-a30d-4543-9d9e-7b50753db2dc}" ma:internalName="TaxCatchAll" ma:showField="CatchAllData" ma:web="c5b746ac-164c-4706-a191-849a8f4b30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43DEB-460C-4DBE-ACF2-2488350D7BD2}">
  <ds:schemaRefs>
    <ds:schemaRef ds:uri="c5b746ac-164c-4706-a191-849a8f4b305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734f66d-a182-4328-b944-88ccdba4364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F63B7E-8BF8-46CA-9435-82D75E021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34f66d-a182-4328-b944-88ccdba43646"/>
    <ds:schemaRef ds:uri="c5b746ac-164c-4706-a191-849a8f4b3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39FC01-3F7A-4278-9E5D-176A174186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994</Words>
  <Application>Microsoft Office PowerPoint</Application>
  <PresentationFormat>Widescreen</PresentationFormat>
  <Paragraphs>112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</vt:lpstr>
      <vt:lpstr>Arial Nova Cond</vt:lpstr>
      <vt:lpstr>Calibri</vt:lpstr>
      <vt:lpstr>Calibri Light</vt:lpstr>
      <vt:lpstr>MentiText</vt:lpstr>
      <vt:lpstr>Office Theme</vt:lpstr>
      <vt:lpstr>PROJEKTI ZEOS-a tekoči in prihodnji projekti za bolj trajnostno ravnanje z e-napravami / e-odpadom</vt:lpstr>
      <vt:lpstr>UVOD</vt:lpstr>
      <vt:lpstr>PERMANET</vt:lpstr>
      <vt:lpstr>PERMANET</vt:lpstr>
      <vt:lpstr>United Circles</vt:lpstr>
      <vt:lpstr>United Circles</vt:lpstr>
      <vt:lpstr>ECirc4all</vt:lpstr>
      <vt:lpstr>ECirc4all</vt:lpstr>
      <vt:lpstr>SKUPNI PROJEKTI?</vt:lpstr>
      <vt:lpstr>SKUPNI PROJEKTI?</vt:lpstr>
      <vt:lpstr>POVRATNE INFORMACIJE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</dc:title>
  <dc:creator>Damir Huremović</dc:creator>
  <cp:lastModifiedBy>Damir Huremović</cp:lastModifiedBy>
  <cp:revision>1</cp:revision>
  <dcterms:created xsi:type="dcterms:W3CDTF">2024-12-16T15:26:59Z</dcterms:created>
  <dcterms:modified xsi:type="dcterms:W3CDTF">2025-10-02T06:55:34Z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0x010100A21C50C9409EE64E93897F5B67DA7249</vt:lpwstr>
  </property>
  <property fmtid="{D5CDD505-2E9C-101B-9397-08002B2CF9AE}" pid="3" name="MediaServiceImageTags">
    <vt:lpwstr/>
  </property>
</Properties>
</file>